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5" r:id="rId6"/>
    <p:sldId id="266" r:id="rId7"/>
    <p:sldId id="267" r:id="rId8"/>
    <p:sldId id="25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4" r:id="rId56"/>
    <p:sldId id="275" r:id="rId57"/>
    <p:sldId id="316" r:id="rId58"/>
    <p:sldId id="317" r:id="rId59"/>
    <p:sldId id="318" r:id="rId60"/>
    <p:sldId id="319" r:id="rId61"/>
    <p:sldId id="320" r:id="rId62"/>
    <p:sldId id="322" r:id="rId63"/>
    <p:sldId id="324" r:id="rId64"/>
    <p:sldId id="321" r:id="rId65"/>
    <p:sldId id="323" r:id="rId66"/>
    <p:sldId id="325" r:id="rId67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alibri Light" panose="020F0302020204030204" pitchFamily="34" charset="0"/>
      <p:regular r:id="rId72"/>
      <p:italic r:id="rId73"/>
    </p:embeddedFont>
    <p:embeddedFont>
      <p:font typeface="Montserrat" panose="020B0604020202020204" charset="0"/>
      <p:regular r:id="rId74"/>
      <p:bold r:id="rId75"/>
      <p:italic r:id="rId76"/>
      <p:boldItalic r:id="rId77"/>
    </p:embeddedFont>
    <p:embeddedFont>
      <p:font typeface="Segoe UI" panose="020B0502040204020203" pitchFamily="34" charset="0"/>
      <p:regular r:id="rId78"/>
      <p:bold r:id="rId79"/>
      <p:italic r:id="rId80"/>
      <p:boldItalic r:id="rId8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7041577"/>
      </p:ext>
    </p:extLst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52177"/>
      </p:ext>
    </p:extLst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905211"/>
      </p:ext>
    </p:extLst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cul.ciencias.uchile.cl/blog/wp-content/uploads/2013/08/trafficLight.jpg">
            <a:extLst>
              <a:ext uri="{FF2B5EF4-FFF2-40B4-BE49-F238E27FC236}">
                <a16:creationId xmlns:a16="http://schemas.microsoft.com/office/drawing/2014/main" id="{1D0C0708-3472-154F-89B7-09992337F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97E36D-ECB1-3F4C-9279-5FAD54BF181A}"/>
              </a:ext>
            </a:extLst>
          </p:cNvPr>
          <p:cNvSpPr/>
          <p:nvPr userDrawn="1"/>
        </p:nvSpPr>
        <p:spPr>
          <a:xfrm>
            <a:off x="1920875" y="0"/>
            <a:ext cx="7223125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8100EA-0588-B54A-83D1-57C3D33362E2}"/>
              </a:ext>
            </a:extLst>
          </p:cNvPr>
          <p:cNvSpPr/>
          <p:nvPr userDrawn="1"/>
        </p:nvSpPr>
        <p:spPr>
          <a:xfrm>
            <a:off x="8529638" y="6243638"/>
            <a:ext cx="614362" cy="614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292FE-A079-9B4F-979B-FA3067676813}"/>
              </a:ext>
            </a:extLst>
          </p:cNvPr>
          <p:cNvSpPr txBox="1"/>
          <p:nvPr/>
        </p:nvSpPr>
        <p:spPr>
          <a:xfrm>
            <a:off x="6073775" y="6450013"/>
            <a:ext cx="2381250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00" dirty="0">
                <a:solidFill>
                  <a:schemeClr val="bg1"/>
                </a:solidFill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www.yourwebsite.com</a:t>
            </a:r>
            <a:endParaRPr lang="id-ID" sz="1000" spc="300" dirty="0">
              <a:solidFill>
                <a:schemeClr val="bg1"/>
              </a:solidFill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30" name="TextBox 5">
            <a:extLst>
              <a:ext uri="{FF2B5EF4-FFF2-40B4-BE49-F238E27FC236}">
                <a16:creationId xmlns:a16="http://schemas.microsoft.com/office/drawing/2014/main" id="{504FD233-D4E9-3E45-AFED-AA600578B9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04250" y="6397625"/>
            <a:ext cx="4635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AF3926E1-52D9-B142-A0F8-6721DA995F70}" type="slidenum">
              <a:rPr lang="id-ID" altLang="en-US" sz="140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rPr>
              <a:pPr algn="ctr" eaLnBrk="1" hangingPunct="1"/>
              <a:t>‹#›</a:t>
            </a:fld>
            <a:endParaRPr lang="id-ID" altLang="en-US" sz="4400">
              <a:solidFill>
                <a:schemeClr val="bg1"/>
              </a:solidFill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EEB056-158E-9840-B1DB-AC7AE8AC1A14}"/>
              </a:ext>
            </a:extLst>
          </p:cNvPr>
          <p:cNvSpPr/>
          <p:nvPr userDrawn="1"/>
        </p:nvSpPr>
        <p:spPr>
          <a:xfrm>
            <a:off x="396875" y="5895975"/>
            <a:ext cx="1524000" cy="962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22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12">
            <a:extLst>
              <a:ext uri="{FF2B5EF4-FFF2-40B4-BE49-F238E27FC236}">
                <a16:creationId xmlns:a16="http://schemas.microsoft.com/office/drawing/2014/main" id="{7236D8A3-E946-4240-93E3-66D7C508EA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>
    <p:cover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>
            <a:extLst>
              <a:ext uri="{FF2B5EF4-FFF2-40B4-BE49-F238E27FC236}">
                <a16:creationId xmlns:a16="http://schemas.microsoft.com/office/drawing/2014/main" id="{DA2ADC52-E9C7-D546-A42B-01E4688EE3A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056" name="Picture 12">
              <a:extLst>
                <a:ext uri="{FF2B5EF4-FFF2-40B4-BE49-F238E27FC236}">
                  <a16:creationId xmlns:a16="http://schemas.microsoft.com/office/drawing/2014/main" id="{7B8329EA-176B-AA43-8D19-E87B560A5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9D40B8-9245-1C44-9B61-D88164FE0436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1E19B9-9882-0043-BC7C-3A2A03FF9B72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6070B7A-3492-6648-9FA8-FB37F0F21D59}"/>
              </a:ext>
            </a:extLst>
          </p:cNvPr>
          <p:cNvSpPr/>
          <p:nvPr/>
        </p:nvSpPr>
        <p:spPr>
          <a:xfrm>
            <a:off x="3971925" y="1993900"/>
            <a:ext cx="5172075" cy="330041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9">
            <a:extLst>
              <a:ext uri="{FF2B5EF4-FFF2-40B4-BE49-F238E27FC236}">
                <a16:creationId xmlns:a16="http://schemas.microsoft.com/office/drawing/2014/main" id="{D4810286-E8C2-EA49-90D5-DCBAF4ED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2286000"/>
            <a:ext cx="1787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4F9B1B-373A-5A47-8155-4D6331525222}"/>
              </a:ext>
            </a:extLst>
          </p:cNvPr>
          <p:cNvSpPr txBox="1"/>
          <p:nvPr/>
        </p:nvSpPr>
        <p:spPr>
          <a:xfrm>
            <a:off x="5484813" y="6450013"/>
            <a:ext cx="2970212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0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4" name="Picture 20">
            <a:extLst>
              <a:ext uri="{FF2B5EF4-FFF2-40B4-BE49-F238E27FC236}">
                <a16:creationId xmlns:a16="http://schemas.microsoft.com/office/drawing/2014/main" id="{0D4D774B-FFA3-8348-8B37-C20C526B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EFD0F9-6707-6A4F-B1BE-8CE9AB08ABD6}"/>
              </a:ext>
            </a:extLst>
          </p:cNvPr>
          <p:cNvSpPr txBox="1"/>
          <p:nvPr/>
        </p:nvSpPr>
        <p:spPr>
          <a:xfrm>
            <a:off x="4094163" y="3243263"/>
            <a:ext cx="4748212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50" charset="0"/>
                <a:cs typeface="+mn-cs"/>
              </a:rPr>
              <a:t>Bienvenido al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50" charset="0"/>
                <a:cs typeface="+mn-cs"/>
              </a:rPr>
              <a:t>Seminario Go and Tell Evangelism</a:t>
            </a:r>
            <a:endParaRPr lang="id-ID" sz="3600" b="1" dirty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50" charset="0"/>
              <a:cs typeface="+mn-cs"/>
            </a:endParaRPr>
          </a:p>
        </p:txBody>
      </p:sp>
    </p:spTree>
  </p:cSld>
  <p:clrMapOvr>
    <a:masterClrMapping/>
  </p:clrMapOvr>
  <p:transition spd="slow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9">
            <a:extLst>
              <a:ext uri="{FF2B5EF4-FFF2-40B4-BE49-F238E27FC236}">
                <a16:creationId xmlns:a16="http://schemas.microsoft.com/office/drawing/2014/main" id="{D86BC111-7EAA-014F-9104-E3977B9248A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1274" name="Picture 37">
              <a:extLst>
                <a:ext uri="{FF2B5EF4-FFF2-40B4-BE49-F238E27FC236}">
                  <a16:creationId xmlns:a16="http://schemas.microsoft.com/office/drawing/2014/main" id="{1D72CF30-4EBC-5445-A387-A0F43E80F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17AB685-9523-164B-B75F-31B5EB98CEC1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A1CEEA-1DF4-7148-B787-97440AB4F64A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922D76F-A274-384C-8AD0-3ACFE5FD3366}"/>
              </a:ext>
            </a:extLst>
          </p:cNvPr>
          <p:cNvSpPr/>
          <p:nvPr/>
        </p:nvSpPr>
        <p:spPr>
          <a:xfrm>
            <a:off x="3297238" y="596900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chemeClr val="bg1"/>
                </a:solidFill>
              </a:rPr>
              <a:t>Lugar:				Gente: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1.					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2.					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3.					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4.					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5.					5.</a:t>
            </a:r>
          </a:p>
        </p:txBody>
      </p:sp>
      <p:sp>
        <p:nvSpPr>
          <p:cNvPr id="11268" name="TextBox 7">
            <a:extLst>
              <a:ext uri="{FF2B5EF4-FFF2-40B4-BE49-F238E27FC236}">
                <a16:creationId xmlns:a16="http://schemas.microsoft.com/office/drawing/2014/main" id="{3B08800C-7F7F-514E-BCF1-4E2DDE688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 b="1">
                <a:solidFill>
                  <a:schemeClr val="bg1"/>
                </a:solidFill>
                <a:latin typeface="Montserrat" pitchFamily="2" charset="77"/>
              </a:rPr>
              <a:t>¿Dónde está tu agujero de pesca?</a:t>
            </a:r>
            <a:endParaRPr lang="id-ID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83BFDC5B-A20F-5B4E-B9D1-3CF87D78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D5450D-F26C-D44A-8863-A71BE1A648C0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271" name="TextBox 44">
            <a:extLst>
              <a:ext uri="{FF2B5EF4-FFF2-40B4-BE49-F238E27FC236}">
                <a16:creationId xmlns:a16="http://schemas.microsoft.com/office/drawing/2014/main" id="{70205193-7984-624E-ADCB-C5C85B86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3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1272" name="Picture 46">
            <a:extLst>
              <a:ext uri="{FF2B5EF4-FFF2-40B4-BE49-F238E27FC236}">
                <a16:creationId xmlns:a16="http://schemas.microsoft.com/office/drawing/2014/main" id="{59581435-5B3C-BC41-B33C-CA82B7F5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Picture 1">
            <a:extLst>
              <a:ext uri="{FF2B5EF4-FFF2-40B4-BE49-F238E27FC236}">
                <a16:creationId xmlns:a16="http://schemas.microsoft.com/office/drawing/2014/main" id="{922F7358-009A-FB45-8A28-AFD671F6AE08}"/>
              </a:ext>
            </a:extLst>
          </p:cNvPr>
          <p:cNvSpPr>
            <a:spLocks noChangeAspect="1"/>
          </p:cNvSpPr>
          <p:nvPr/>
        </p:nvSpPr>
        <p:spPr bwMode="auto">
          <a:xfrm>
            <a:off x="4392613" y="1333500"/>
            <a:ext cx="25908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en-US"/>
          </a:p>
        </p:txBody>
      </p:sp>
    </p:spTree>
  </p:cSld>
  <p:clrMapOvr>
    <a:masterClrMapping/>
  </p:clrMapOvr>
  <p:transition spd="slow"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9">
            <a:extLst>
              <a:ext uri="{FF2B5EF4-FFF2-40B4-BE49-F238E27FC236}">
                <a16:creationId xmlns:a16="http://schemas.microsoft.com/office/drawing/2014/main" id="{2906380B-0A90-4942-85D9-2F80F5D96BFF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2299" name="Picture 37">
              <a:extLst>
                <a:ext uri="{FF2B5EF4-FFF2-40B4-BE49-F238E27FC236}">
                  <a16:creationId xmlns:a16="http://schemas.microsoft.com/office/drawing/2014/main" id="{084A7004-2E99-4541-B2FA-9720FF0AC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4B14331-1EBE-4842-A9D0-DE18B7DDC59F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5B766D-EDC7-9844-9A1A-2F341C73BD9E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B75CE57-5F4C-0D45-B4D5-15691AA4473F}"/>
              </a:ext>
            </a:extLst>
          </p:cNvPr>
          <p:cNvSpPr/>
          <p:nvPr/>
        </p:nvSpPr>
        <p:spPr>
          <a:xfrm>
            <a:off x="3297238" y="596900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«¡</a:t>
            </a:r>
            <a:r>
              <a:rPr lang="en-US" sz="2400" b="1" dirty="0" err="1">
                <a:solidFill>
                  <a:schemeClr val="bg1"/>
                </a:solidFill>
              </a:rPr>
              <a:t>Despierta</a:t>
            </a:r>
            <a:r>
              <a:rPr lang="en-US" sz="2400" b="1" dirty="0">
                <a:solidFill>
                  <a:schemeClr val="bg1"/>
                </a:solidFill>
              </a:rPr>
              <a:t>!»		</a:t>
            </a:r>
            <a:r>
              <a:rPr lang="en-US" sz="2000" b="1" dirty="0">
                <a:solidFill>
                  <a:schemeClr val="bg1"/>
                </a:solidFill>
              </a:rPr>
              <a:t>«¡Sin </a:t>
            </a:r>
            <a:r>
              <a:rPr lang="en-US" sz="2000" b="1" dirty="0" err="1">
                <a:solidFill>
                  <a:schemeClr val="bg1"/>
                </a:solidFill>
              </a:rPr>
              <a:t>pago</a:t>
            </a:r>
            <a:r>
              <a:rPr lang="en-US" sz="2000" b="1" dirty="0">
                <a:solidFill>
                  <a:schemeClr val="bg1"/>
                </a:solidFill>
              </a:rPr>
              <a:t>, no hay </a:t>
            </a:r>
            <a:r>
              <a:rPr lang="en-US" sz="2000" b="1" dirty="0" err="1">
                <a:solidFill>
                  <a:schemeClr val="bg1"/>
                </a:solidFill>
              </a:rPr>
              <a:t>agua</a:t>
            </a:r>
            <a:r>
              <a:rPr lang="en-US" sz="2000" b="1" dirty="0">
                <a:solidFill>
                  <a:schemeClr val="bg1"/>
                </a:solidFill>
              </a:rPr>
              <a:t>!»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292" name="TextBox 7">
            <a:extLst>
              <a:ext uri="{FF2B5EF4-FFF2-40B4-BE49-F238E27FC236}">
                <a16:creationId xmlns:a16="http://schemas.microsoft.com/office/drawing/2014/main" id="{517BD9FA-B9EF-DA4F-A028-4418A1C7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 b="1">
                <a:solidFill>
                  <a:schemeClr val="bg1"/>
                </a:solidFill>
                <a:latin typeface="Montserrat" pitchFamily="2" charset="77"/>
              </a:rPr>
              <a:t>F.U.E.G.O.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 b="1">
              <a:solidFill>
                <a:schemeClr val="bg1"/>
              </a:solidFill>
              <a:latin typeface="Montserrat" pitchFamily="2" charset="77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 b="1">
                <a:solidFill>
                  <a:schemeClr val="bg1"/>
                </a:solidFill>
                <a:latin typeface="Montserrat" pitchFamily="2" charset="77"/>
              </a:rPr>
              <a:t>Dos incendios - Dos respuestas</a:t>
            </a:r>
            <a:endParaRPr lang="id-ID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293" name="Rectangle 10">
            <a:extLst>
              <a:ext uri="{FF2B5EF4-FFF2-40B4-BE49-F238E27FC236}">
                <a16:creationId xmlns:a16="http://schemas.microsoft.com/office/drawing/2014/main" id="{3218BB8F-BB52-6A4D-AC53-C44EECD2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617EA4-C6E3-B14C-89DC-DF829B597447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295" name="TextBox 44">
            <a:extLst>
              <a:ext uri="{FF2B5EF4-FFF2-40B4-BE49-F238E27FC236}">
                <a16:creationId xmlns:a16="http://schemas.microsoft.com/office/drawing/2014/main" id="{8B538D56-3DF8-8D4A-A81F-1EBE37A1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3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2296" name="Picture 46">
            <a:extLst>
              <a:ext uri="{FF2B5EF4-FFF2-40B4-BE49-F238E27FC236}">
                <a16:creationId xmlns:a16="http://schemas.microsoft.com/office/drawing/2014/main" id="{1BD1017B-25B7-6145-BDD9-7DF6C97A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>
            <a:extLst>
              <a:ext uri="{FF2B5EF4-FFF2-40B4-BE49-F238E27FC236}">
                <a16:creationId xmlns:a16="http://schemas.microsoft.com/office/drawing/2014/main" id="{3569468A-37BC-C74C-A0BD-296772514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919538"/>
            <a:ext cx="223996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>
            <a:extLst>
              <a:ext uri="{FF2B5EF4-FFF2-40B4-BE49-F238E27FC236}">
                <a16:creationId xmlns:a16="http://schemas.microsoft.com/office/drawing/2014/main" id="{E9AB0FD0-ACA4-6D4B-BBFA-D5533E0D2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086225"/>
            <a:ext cx="237807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9">
            <a:extLst>
              <a:ext uri="{FF2B5EF4-FFF2-40B4-BE49-F238E27FC236}">
                <a16:creationId xmlns:a16="http://schemas.microsoft.com/office/drawing/2014/main" id="{32138428-4750-F34C-9E14-01B6E8796158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3321" name="Picture 37">
              <a:extLst>
                <a:ext uri="{FF2B5EF4-FFF2-40B4-BE49-F238E27FC236}">
                  <a16:creationId xmlns:a16="http://schemas.microsoft.com/office/drawing/2014/main" id="{051E83D3-F534-1D40-9B47-1073F45C5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63E253-21DF-2D4B-863F-F0CC510E2C73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2823A7-AF86-224B-B12F-DEBE9098FB2B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7F76D0E-D6FD-334F-BC3C-8B2AAF9E44FB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Familia…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bg1"/>
                </a:solidFill>
              </a:rPr>
              <a:t>I</a:t>
            </a:r>
            <a:r>
              <a:rPr lang="en-US" sz="2800" dirty="0" err="1">
                <a:solidFill>
                  <a:schemeClr val="bg1"/>
                </a:solidFill>
              </a:rPr>
              <a:t>nterés</a:t>
            </a:r>
            <a:r>
              <a:rPr lang="en-US" sz="2800" dirty="0">
                <a:solidFill>
                  <a:schemeClr val="bg1"/>
                </a:solidFill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bg1"/>
                </a:solidFill>
              </a:rPr>
              <a:t>A</a:t>
            </a:r>
            <a:r>
              <a:rPr lang="en-US" sz="2800" dirty="0" err="1">
                <a:solidFill>
                  <a:schemeClr val="bg1"/>
                </a:solidFill>
              </a:rPr>
              <a:t>ntecedentes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religiosos</a:t>
            </a:r>
            <a:endParaRPr lang="en-US" sz="2800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</a:rPr>
              <a:t>¿</a:t>
            </a:r>
            <a:r>
              <a:rPr lang="en-US" sz="2800" i="1" dirty="0" err="1">
                <a:solidFill>
                  <a:schemeClr val="bg1"/>
                </a:solidFill>
              </a:rPr>
              <a:t>Asistes</a:t>
            </a:r>
            <a:r>
              <a:rPr lang="en-US" sz="2800" i="1" dirty="0">
                <a:solidFill>
                  <a:schemeClr val="bg1"/>
                </a:solidFill>
              </a:rPr>
              <a:t> a la </a:t>
            </a:r>
            <a:r>
              <a:rPr lang="en-US" sz="2800" i="1" dirty="0" err="1">
                <a:solidFill>
                  <a:schemeClr val="bg1"/>
                </a:solidFill>
              </a:rPr>
              <a:t>iglesia</a:t>
            </a:r>
            <a:r>
              <a:rPr lang="en-US" sz="2800" i="1" dirty="0">
                <a:solidFill>
                  <a:schemeClr val="bg1"/>
                </a:solidFill>
              </a:rPr>
              <a:t>? ¿</a:t>
            </a:r>
            <a:r>
              <a:rPr lang="en-US" sz="2800" i="1" dirty="0" err="1">
                <a:solidFill>
                  <a:schemeClr val="bg1"/>
                </a:solidFill>
              </a:rPr>
              <a:t>Cuál</a:t>
            </a:r>
            <a:r>
              <a:rPr lang="en-US" sz="2800" i="1" dirty="0">
                <a:solidFill>
                  <a:schemeClr val="bg1"/>
                </a:solidFill>
              </a:rPr>
              <a:t> es la </a:t>
            </a:r>
            <a:r>
              <a:rPr lang="en-US" sz="2800" i="1" dirty="0" err="1">
                <a:solidFill>
                  <a:schemeClr val="bg1"/>
                </a:solidFill>
              </a:rPr>
              <a:t>historia</a:t>
            </a:r>
            <a:r>
              <a:rPr lang="en-US" sz="2800" i="1" dirty="0">
                <a:solidFill>
                  <a:schemeClr val="bg1"/>
                </a:solidFill>
              </a:rPr>
              <a:t> de </a:t>
            </a:r>
            <a:r>
              <a:rPr lang="en-US" sz="2800" i="1" dirty="0" err="1">
                <a:solidFill>
                  <a:schemeClr val="bg1"/>
                </a:solidFill>
              </a:rPr>
              <a:t>tu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iglesia</a:t>
            </a:r>
            <a:r>
              <a:rPr lang="en-US" sz="2800" i="1" dirty="0">
                <a:solidFill>
                  <a:schemeClr val="bg1"/>
                </a:solidFill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</a:rPr>
              <a:t>Pregunta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exploratoria</a:t>
            </a:r>
            <a:r>
              <a:rPr lang="en-US" sz="2800" dirty="0">
                <a:solidFill>
                  <a:schemeClr val="bg1"/>
                </a:solidFill>
              </a:rPr>
              <a:t>...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13316" name="TextBox 7">
            <a:extLst>
              <a:ext uri="{FF2B5EF4-FFF2-40B4-BE49-F238E27FC236}">
                <a16:creationId xmlns:a16="http://schemas.microsoft.com/office/drawing/2014/main" id="{AAB3C5E2-0AD0-6C4F-82CF-7A57B544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 b="1">
                <a:solidFill>
                  <a:schemeClr val="bg1"/>
                </a:solidFill>
                <a:latin typeface="Montserrat" pitchFamily="2" charset="77"/>
              </a:rPr>
              <a:t>F.U.E.G.O.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3317" name="Rectangle 10">
            <a:extLst>
              <a:ext uri="{FF2B5EF4-FFF2-40B4-BE49-F238E27FC236}">
                <a16:creationId xmlns:a16="http://schemas.microsoft.com/office/drawing/2014/main" id="{684CD080-CE9E-EC41-9C12-83156FE9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E2E3D0-1B13-D545-A517-DD589E8B9790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319" name="TextBox 44">
            <a:extLst>
              <a:ext uri="{FF2B5EF4-FFF2-40B4-BE49-F238E27FC236}">
                <a16:creationId xmlns:a16="http://schemas.microsoft.com/office/drawing/2014/main" id="{814B9C3A-43D0-034C-A186-79E7088E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3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3320" name="Picture 46">
            <a:extLst>
              <a:ext uri="{FF2B5EF4-FFF2-40B4-BE49-F238E27FC236}">
                <a16:creationId xmlns:a16="http://schemas.microsoft.com/office/drawing/2014/main" id="{1D01A242-CFDE-F844-BB47-FEB24E86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9">
            <a:extLst>
              <a:ext uri="{FF2B5EF4-FFF2-40B4-BE49-F238E27FC236}">
                <a16:creationId xmlns:a16="http://schemas.microsoft.com/office/drawing/2014/main" id="{CE3414C6-75C3-0549-9394-08F30A8AF2FD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4345" name="Picture 37">
              <a:extLst>
                <a:ext uri="{FF2B5EF4-FFF2-40B4-BE49-F238E27FC236}">
                  <a16:creationId xmlns:a16="http://schemas.microsoft.com/office/drawing/2014/main" id="{A07B7928-54A4-B34A-BB05-086E44AD3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BD13508-9619-674B-A7D4-79261A4AAD11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995A47-174B-A045-9521-CAC1773953A1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C11BE71-13DC-6241-AFF4-536D1951D281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</a:rPr>
              <a:t>Pregunta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exploratoria</a:t>
            </a:r>
            <a:r>
              <a:rPr lang="en-US" sz="2800" dirty="0">
                <a:solidFill>
                  <a:schemeClr val="bg1"/>
                </a:solidFill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i="1" dirty="0" err="1">
                <a:solidFill>
                  <a:schemeClr val="bg1"/>
                </a:solidFill>
              </a:rPr>
              <a:t>Supongamos</a:t>
            </a:r>
            <a:r>
              <a:rPr lang="en-US" sz="2800" i="1" dirty="0">
                <a:solidFill>
                  <a:schemeClr val="bg1"/>
                </a:solidFill>
              </a:rPr>
              <a:t> que </a:t>
            </a:r>
            <a:r>
              <a:rPr lang="en-US" sz="2800" i="1" dirty="0" err="1">
                <a:solidFill>
                  <a:schemeClr val="bg1"/>
                </a:solidFill>
              </a:rPr>
              <a:t>estás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parado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delante</a:t>
            </a:r>
            <a:r>
              <a:rPr lang="en-US" sz="2800" i="1" dirty="0">
                <a:solidFill>
                  <a:schemeClr val="bg1"/>
                </a:solidFill>
              </a:rPr>
              <a:t> de Dios </a:t>
            </a:r>
            <a:r>
              <a:rPr lang="en-US" sz="2800" i="1" dirty="0" err="1">
                <a:solidFill>
                  <a:schemeClr val="bg1"/>
                </a:solidFill>
              </a:rPr>
              <a:t>ahora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mismo</a:t>
            </a:r>
            <a:r>
              <a:rPr lang="en-US" sz="2800" i="1" dirty="0">
                <a:solidFill>
                  <a:schemeClr val="bg1"/>
                </a:solidFill>
              </a:rPr>
              <a:t>, y </a:t>
            </a:r>
            <a:r>
              <a:rPr lang="en-US" sz="2800" i="1" dirty="0" err="1">
                <a:solidFill>
                  <a:schemeClr val="bg1"/>
                </a:solidFill>
              </a:rPr>
              <a:t>Él</a:t>
            </a:r>
            <a:r>
              <a:rPr lang="en-US" sz="2800" i="1" dirty="0">
                <a:solidFill>
                  <a:schemeClr val="bg1"/>
                </a:solidFill>
              </a:rPr>
              <a:t> le </a:t>
            </a:r>
            <a:r>
              <a:rPr lang="en-US" sz="2800" i="1" dirty="0" err="1">
                <a:solidFill>
                  <a:schemeClr val="bg1"/>
                </a:solidFill>
              </a:rPr>
              <a:t>pregunta</a:t>
            </a:r>
            <a:r>
              <a:rPr lang="en-US" sz="2800" i="1" dirty="0">
                <a:solidFill>
                  <a:schemeClr val="bg1"/>
                </a:solidFill>
              </a:rPr>
              <a:t>: «¿por </a:t>
            </a:r>
            <a:r>
              <a:rPr lang="en-US" sz="2800" i="1" dirty="0" err="1">
                <a:solidFill>
                  <a:schemeClr val="bg1"/>
                </a:solidFill>
              </a:rPr>
              <a:t>qué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debería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dejarte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entrar</a:t>
            </a:r>
            <a:r>
              <a:rPr lang="en-US" sz="2800" i="1" dirty="0">
                <a:solidFill>
                  <a:schemeClr val="bg1"/>
                </a:solidFill>
              </a:rPr>
              <a:t> al Cielo?» ¿</a:t>
            </a:r>
            <a:r>
              <a:rPr lang="en-US" sz="2800" i="1" dirty="0" err="1">
                <a:solidFill>
                  <a:schemeClr val="bg1"/>
                </a:solidFill>
              </a:rPr>
              <a:t>Qué</a:t>
            </a:r>
            <a:r>
              <a:rPr lang="en-US" sz="2800" i="1" dirty="0">
                <a:solidFill>
                  <a:schemeClr val="bg1"/>
                </a:solidFill>
              </a:rPr>
              <a:t> le </a:t>
            </a:r>
            <a:r>
              <a:rPr lang="en-US" sz="2800" i="1" dirty="0" err="1">
                <a:solidFill>
                  <a:schemeClr val="bg1"/>
                </a:solidFill>
              </a:rPr>
              <a:t>dirías</a:t>
            </a:r>
            <a:r>
              <a:rPr lang="en-US" sz="2800" i="1" dirty="0">
                <a:solidFill>
                  <a:schemeClr val="bg1"/>
                </a:solidFill>
              </a:rPr>
              <a:t>?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i="1" dirty="0">
                <a:solidFill>
                  <a:schemeClr val="bg1"/>
                </a:solidFill>
              </a:rPr>
              <a:t>¿</a:t>
            </a:r>
            <a:r>
              <a:rPr lang="en-US" sz="2800" i="1" dirty="0" err="1">
                <a:solidFill>
                  <a:schemeClr val="bg1"/>
                </a:solidFill>
              </a:rPr>
              <a:t>Te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considerarías</a:t>
            </a:r>
            <a:r>
              <a:rPr lang="en-US" sz="2800" i="1" dirty="0">
                <a:solidFill>
                  <a:schemeClr val="bg1"/>
                </a:solidFill>
              </a:rPr>
              <a:t> una </a:t>
            </a:r>
            <a:r>
              <a:rPr lang="en-US" sz="2800" i="1" dirty="0" err="1">
                <a:solidFill>
                  <a:schemeClr val="bg1"/>
                </a:solidFill>
              </a:rPr>
              <a:t>buena</a:t>
            </a:r>
            <a:r>
              <a:rPr lang="en-US" sz="2800" i="1" dirty="0">
                <a:solidFill>
                  <a:schemeClr val="bg1"/>
                </a:solidFill>
              </a:rPr>
              <a:t> persona?</a:t>
            </a:r>
          </a:p>
        </p:txBody>
      </p:sp>
      <p:sp>
        <p:nvSpPr>
          <p:cNvPr id="14340" name="TextBox 7">
            <a:extLst>
              <a:ext uri="{FF2B5EF4-FFF2-40B4-BE49-F238E27FC236}">
                <a16:creationId xmlns:a16="http://schemas.microsoft.com/office/drawing/2014/main" id="{05D82BC1-A4B6-EE4C-AEE9-3A0E14E2C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 b="1">
                <a:solidFill>
                  <a:schemeClr val="bg1"/>
                </a:solidFill>
                <a:latin typeface="Montserrat" pitchFamily="2" charset="77"/>
              </a:rPr>
              <a:t>F.U.E.G.O.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341" name="Rectangle 10">
            <a:extLst>
              <a:ext uri="{FF2B5EF4-FFF2-40B4-BE49-F238E27FC236}">
                <a16:creationId xmlns:a16="http://schemas.microsoft.com/office/drawing/2014/main" id="{446606EE-780A-5643-AAB2-16702A258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5A198A-A3D5-C34D-8687-9BF7EF15F153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343" name="TextBox 44">
            <a:extLst>
              <a:ext uri="{FF2B5EF4-FFF2-40B4-BE49-F238E27FC236}">
                <a16:creationId xmlns:a16="http://schemas.microsoft.com/office/drawing/2014/main" id="{D7BCC83A-B435-414E-A391-12B66E178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3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4344" name="Picture 46">
            <a:extLst>
              <a:ext uri="{FF2B5EF4-FFF2-40B4-BE49-F238E27FC236}">
                <a16:creationId xmlns:a16="http://schemas.microsoft.com/office/drawing/2014/main" id="{A17BC03D-ED24-2F4D-87C5-1480ACE6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9">
            <a:extLst>
              <a:ext uri="{FF2B5EF4-FFF2-40B4-BE49-F238E27FC236}">
                <a16:creationId xmlns:a16="http://schemas.microsoft.com/office/drawing/2014/main" id="{61721968-9ABA-E84B-BC90-920AB33B6C48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5369" name="Picture 37">
              <a:extLst>
                <a:ext uri="{FF2B5EF4-FFF2-40B4-BE49-F238E27FC236}">
                  <a16:creationId xmlns:a16="http://schemas.microsoft.com/office/drawing/2014/main" id="{28C4FE19-1E53-9D42-BAB3-D24BAC107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1F4C50B-A4C9-7E4F-A101-EF187044D356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045307-E8B3-1047-98C8-842EFCA64BC2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F619A-271B-6944-B6EF-0BF9588F9EE5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5364" name="TextBox 7">
            <a:extLst>
              <a:ext uri="{FF2B5EF4-FFF2-40B4-BE49-F238E27FC236}">
                <a16:creationId xmlns:a16="http://schemas.microsoft.com/office/drawing/2014/main" id="{ADAD1513-003B-8646-B486-D7C8EF83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1"/>
                </a:solidFill>
              </a:rPr>
              <a:t>Pareja y juego de roles </a:t>
            </a:r>
          </a:p>
          <a:p>
            <a:pPr algn="ctr" eaLnBrk="1" hangingPunct="1"/>
            <a:r>
              <a:rPr lang="en-US" altLang="en-US" sz="4000" b="1">
                <a:solidFill>
                  <a:schemeClr val="bg1"/>
                </a:solidFill>
              </a:rPr>
              <a:t>(F.U.E.G.O):</a:t>
            </a:r>
          </a:p>
          <a:p>
            <a:pPr algn="ctr" eaLnBrk="1" hangingPunct="1"/>
            <a:endParaRPr lang="en-US" altLang="en-US" sz="3200" b="1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Familia…</a:t>
            </a:r>
          </a:p>
          <a:p>
            <a:pPr eaLnBrk="1" hangingPunct="1"/>
            <a:r>
              <a:rPr lang="en-US" altLang="en-US" sz="3200" b="1" u="sng">
                <a:solidFill>
                  <a:schemeClr val="bg1"/>
                </a:solidFill>
              </a:rPr>
              <a:t>I</a:t>
            </a:r>
            <a:r>
              <a:rPr lang="en-US" altLang="en-US" sz="3200">
                <a:solidFill>
                  <a:schemeClr val="bg1"/>
                </a:solidFill>
              </a:rPr>
              <a:t>nterés…</a:t>
            </a: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Formación religiosa…</a:t>
            </a: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Preguntas exploratorias...</a:t>
            </a:r>
            <a:endParaRPr lang="en-US" altLang="en-US" sz="32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365" name="Rectangle 10">
            <a:extLst>
              <a:ext uri="{FF2B5EF4-FFF2-40B4-BE49-F238E27FC236}">
                <a16:creationId xmlns:a16="http://schemas.microsoft.com/office/drawing/2014/main" id="{9422BAC6-24C1-E843-B89A-381AC235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96DA65-E021-9746-877F-8F5D516D8DDE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367" name="TextBox 44">
            <a:extLst>
              <a:ext uri="{FF2B5EF4-FFF2-40B4-BE49-F238E27FC236}">
                <a16:creationId xmlns:a16="http://schemas.microsoft.com/office/drawing/2014/main" id="{8997D863-F943-1C47-8E79-F5BBB5EF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3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5368" name="Picture 46">
            <a:extLst>
              <a:ext uri="{FF2B5EF4-FFF2-40B4-BE49-F238E27FC236}">
                <a16:creationId xmlns:a16="http://schemas.microsoft.com/office/drawing/2014/main" id="{D90C226B-0931-FB4C-8FF5-F599D928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3">
            <a:extLst>
              <a:ext uri="{FF2B5EF4-FFF2-40B4-BE49-F238E27FC236}">
                <a16:creationId xmlns:a16="http://schemas.microsoft.com/office/drawing/2014/main" id="{07A7E715-6DE1-CC4F-8AEE-2373A91D2AA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6414" name="Picture 34">
              <a:extLst>
                <a:ext uri="{FF2B5EF4-FFF2-40B4-BE49-F238E27FC236}">
                  <a16:creationId xmlns:a16="http://schemas.microsoft.com/office/drawing/2014/main" id="{761B0481-1645-D646-932C-58A3CB359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32E455B-D2D1-B944-A3D3-EC7517AD108A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B3ECF8-5CB4-624B-BE91-C4CDF8F9BB56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BADE530-E020-134E-A09B-A91DA6B023A5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50CB4-AF8A-9E44-B315-2E46722CC7E0}"/>
              </a:ext>
            </a:extLst>
          </p:cNvPr>
          <p:cNvGrpSpPr/>
          <p:nvPr/>
        </p:nvGrpSpPr>
        <p:grpSpPr>
          <a:xfrm>
            <a:off x="3887326" y="2555428"/>
            <a:ext cx="518786" cy="3210487"/>
            <a:chOff x="4571999" y="1307879"/>
            <a:chExt cx="685507" cy="4242239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D29E483-DEDF-8849-B47E-03A196F17134}"/>
                </a:ext>
              </a:extLst>
            </p:cNvPr>
            <p:cNvGrpSpPr/>
            <p:nvPr/>
          </p:nvGrpSpPr>
          <p:grpSpPr>
            <a:xfrm>
              <a:off x="4571999" y="1307879"/>
              <a:ext cx="685507" cy="4242239"/>
              <a:chOff x="4571999" y="1307879"/>
              <a:chExt cx="685507" cy="4242239"/>
            </a:xfrm>
            <a:grpFill/>
          </p:grpSpPr>
          <p:sp>
            <p:nvSpPr>
              <p:cNvPr id="3" name="Oval 10">
                <a:extLst>
                  <a:ext uri="{FF2B5EF4-FFF2-40B4-BE49-F238E27FC236}">
                    <a16:creationId xmlns:a16="http://schemas.microsoft.com/office/drawing/2014/main" id="{0121D14B-F260-BD42-915B-D9A371CA0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999" y="4864612"/>
                <a:ext cx="68550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" name="Oval 8">
                <a:extLst>
                  <a:ext uri="{FF2B5EF4-FFF2-40B4-BE49-F238E27FC236}">
                    <a16:creationId xmlns:a16="http://schemas.microsoft.com/office/drawing/2014/main" id="{5C54A977-9229-934E-9FC4-1CA70A7DD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225" y="3678105"/>
                <a:ext cx="68705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58C3A706-503C-844A-ADC2-8D2DE0DBD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999" y="2493767"/>
                <a:ext cx="68550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" name="Oval 12">
                <a:extLst>
                  <a:ext uri="{FF2B5EF4-FFF2-40B4-BE49-F238E27FC236}">
                    <a16:creationId xmlns:a16="http://schemas.microsoft.com/office/drawing/2014/main" id="{38C7C87D-1B4C-D54F-8355-D82E8D1ED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225" y="1308654"/>
                <a:ext cx="68705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" name="Freeform 6">
              <a:extLst>
                <a:ext uri="{FF2B5EF4-FFF2-40B4-BE49-F238E27FC236}">
                  <a16:creationId xmlns:a16="http://schemas.microsoft.com/office/drawing/2014/main" id="{1A03F3C3-16CE-8C48-9556-28D496D2D5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5167" y="4388243"/>
              <a:ext cx="664593" cy="449258"/>
            </a:xfrm>
            <a:custGeom>
              <a:avLst/>
              <a:gdLst>
                <a:gd name="T0" fmla="*/ 304 w 603"/>
                <a:gd name="T1" fmla="*/ 266 h 407"/>
                <a:gd name="T2" fmla="*/ 603 w 603"/>
                <a:gd name="T3" fmla="*/ 407 h 407"/>
                <a:gd name="T4" fmla="*/ 603 w 603"/>
                <a:gd name="T5" fmla="*/ 407 h 407"/>
                <a:gd name="T6" fmla="*/ 603 w 603"/>
                <a:gd name="T7" fmla="*/ 5 h 407"/>
                <a:gd name="T8" fmla="*/ 304 w 603"/>
                <a:gd name="T9" fmla="*/ 146 h 407"/>
                <a:gd name="T10" fmla="*/ 0 w 603"/>
                <a:gd name="T11" fmla="*/ 0 h 407"/>
                <a:gd name="T12" fmla="*/ 0 w 603"/>
                <a:gd name="T13" fmla="*/ 0 h 407"/>
                <a:gd name="T14" fmla="*/ 0 w 603"/>
                <a:gd name="T15" fmla="*/ 407 h 407"/>
                <a:gd name="T16" fmla="*/ 4 w 603"/>
                <a:gd name="T17" fmla="*/ 407 h 407"/>
                <a:gd name="T18" fmla="*/ 304 w 603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07">
                  <a:moveTo>
                    <a:pt x="304" y="266"/>
                  </a:moveTo>
                  <a:cubicBezTo>
                    <a:pt x="424" y="266"/>
                    <a:pt x="532" y="321"/>
                    <a:pt x="603" y="407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5"/>
                    <a:pt x="603" y="5"/>
                    <a:pt x="603" y="5"/>
                  </a:cubicBezTo>
                  <a:cubicBezTo>
                    <a:pt x="532" y="91"/>
                    <a:pt x="424" y="146"/>
                    <a:pt x="304" y="146"/>
                  </a:cubicBezTo>
                  <a:cubicBezTo>
                    <a:pt x="181" y="146"/>
                    <a:pt x="71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5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9947424-31E6-BC40-98F3-0B9098B313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5167" y="2017398"/>
              <a:ext cx="664593" cy="449258"/>
            </a:xfrm>
            <a:custGeom>
              <a:avLst/>
              <a:gdLst>
                <a:gd name="T0" fmla="*/ 304 w 603"/>
                <a:gd name="T1" fmla="*/ 266 h 407"/>
                <a:gd name="T2" fmla="*/ 603 w 603"/>
                <a:gd name="T3" fmla="*/ 407 h 407"/>
                <a:gd name="T4" fmla="*/ 603 w 603"/>
                <a:gd name="T5" fmla="*/ 407 h 407"/>
                <a:gd name="T6" fmla="*/ 603 w 603"/>
                <a:gd name="T7" fmla="*/ 5 h 407"/>
                <a:gd name="T8" fmla="*/ 304 w 603"/>
                <a:gd name="T9" fmla="*/ 146 h 407"/>
                <a:gd name="T10" fmla="*/ 0 w 603"/>
                <a:gd name="T11" fmla="*/ 0 h 407"/>
                <a:gd name="T12" fmla="*/ 0 w 603"/>
                <a:gd name="T13" fmla="*/ 0 h 407"/>
                <a:gd name="T14" fmla="*/ 0 w 603"/>
                <a:gd name="T15" fmla="*/ 407 h 407"/>
                <a:gd name="T16" fmla="*/ 4 w 603"/>
                <a:gd name="T17" fmla="*/ 407 h 407"/>
                <a:gd name="T18" fmla="*/ 304 w 603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07">
                  <a:moveTo>
                    <a:pt x="304" y="266"/>
                  </a:moveTo>
                  <a:cubicBezTo>
                    <a:pt x="424" y="266"/>
                    <a:pt x="532" y="321"/>
                    <a:pt x="603" y="407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5"/>
                    <a:pt x="603" y="5"/>
                    <a:pt x="603" y="5"/>
                  </a:cubicBezTo>
                  <a:cubicBezTo>
                    <a:pt x="532" y="91"/>
                    <a:pt x="424" y="146"/>
                    <a:pt x="304" y="146"/>
                  </a:cubicBezTo>
                  <a:cubicBezTo>
                    <a:pt x="181" y="146"/>
                    <a:pt x="71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5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A32D96F-D974-6547-8A93-B7FA4A8F4A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4780" y="3202898"/>
              <a:ext cx="665367" cy="449258"/>
            </a:xfrm>
            <a:custGeom>
              <a:avLst/>
              <a:gdLst>
                <a:gd name="T0" fmla="*/ 304 w 604"/>
                <a:gd name="T1" fmla="*/ 266 h 407"/>
                <a:gd name="T2" fmla="*/ 604 w 604"/>
                <a:gd name="T3" fmla="*/ 407 h 407"/>
                <a:gd name="T4" fmla="*/ 604 w 604"/>
                <a:gd name="T5" fmla="*/ 407 h 407"/>
                <a:gd name="T6" fmla="*/ 604 w 604"/>
                <a:gd name="T7" fmla="*/ 5 h 407"/>
                <a:gd name="T8" fmla="*/ 304 w 604"/>
                <a:gd name="T9" fmla="*/ 146 h 407"/>
                <a:gd name="T10" fmla="*/ 0 w 604"/>
                <a:gd name="T11" fmla="*/ 0 h 407"/>
                <a:gd name="T12" fmla="*/ 0 w 604"/>
                <a:gd name="T13" fmla="*/ 0 h 407"/>
                <a:gd name="T14" fmla="*/ 0 w 604"/>
                <a:gd name="T15" fmla="*/ 407 h 407"/>
                <a:gd name="T16" fmla="*/ 4 w 604"/>
                <a:gd name="T17" fmla="*/ 407 h 407"/>
                <a:gd name="T18" fmla="*/ 304 w 604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407">
                  <a:moveTo>
                    <a:pt x="304" y="266"/>
                  </a:moveTo>
                  <a:cubicBezTo>
                    <a:pt x="425" y="266"/>
                    <a:pt x="532" y="321"/>
                    <a:pt x="604" y="407"/>
                  </a:cubicBezTo>
                  <a:cubicBezTo>
                    <a:pt x="604" y="407"/>
                    <a:pt x="604" y="407"/>
                    <a:pt x="604" y="407"/>
                  </a:cubicBezTo>
                  <a:cubicBezTo>
                    <a:pt x="604" y="5"/>
                    <a:pt x="604" y="5"/>
                    <a:pt x="604" y="5"/>
                  </a:cubicBezTo>
                  <a:cubicBezTo>
                    <a:pt x="532" y="91"/>
                    <a:pt x="425" y="146"/>
                    <a:pt x="304" y="146"/>
                  </a:cubicBezTo>
                  <a:cubicBezTo>
                    <a:pt x="181" y="146"/>
                    <a:pt x="72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6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6389" name="Group 31">
            <a:extLst>
              <a:ext uri="{FF2B5EF4-FFF2-40B4-BE49-F238E27FC236}">
                <a16:creationId xmlns:a16="http://schemas.microsoft.com/office/drawing/2014/main" id="{F9B2C7BE-2FA7-5743-AA4A-CC65CFF5AEB6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2617788"/>
            <a:ext cx="396875" cy="3086100"/>
            <a:chOff x="4345026" y="1660957"/>
            <a:chExt cx="454282" cy="3536756"/>
          </a:xfrm>
        </p:grpSpPr>
        <p:sp>
          <p:nvSpPr>
            <p:cNvPr id="16406" name="Oval 17">
              <a:extLst>
                <a:ext uri="{FF2B5EF4-FFF2-40B4-BE49-F238E27FC236}">
                  <a16:creationId xmlns:a16="http://schemas.microsoft.com/office/drawing/2014/main" id="{F4993E7F-80E9-6F43-BB14-D41EF9D2E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98" y="2689053"/>
              <a:ext cx="453275" cy="4539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16407" name="Oval 20">
              <a:extLst>
                <a:ext uri="{FF2B5EF4-FFF2-40B4-BE49-F238E27FC236}">
                  <a16:creationId xmlns:a16="http://schemas.microsoft.com/office/drawing/2014/main" id="{DA06B545-1AAF-4B46-9AA4-D2229F605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98" y="1660957"/>
              <a:ext cx="453275" cy="4539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2E8A406A-28DF-A74E-9C2C-1FDEAC46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026" y="3714967"/>
              <a:ext cx="454282" cy="45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B8E05221-D4B2-BF44-9F4A-4BBD9592C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026" y="4742883"/>
              <a:ext cx="454282" cy="4548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410" name="Freeform 179">
              <a:extLst>
                <a:ext uri="{FF2B5EF4-FFF2-40B4-BE49-F238E27FC236}">
                  <a16:creationId xmlns:a16="http://schemas.microsoft.com/office/drawing/2014/main" id="{5CA894BD-774F-CB48-AA39-7DD796268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249" y="1792467"/>
              <a:ext cx="190172" cy="190926"/>
            </a:xfrm>
            <a:custGeom>
              <a:avLst/>
              <a:gdLst>
                <a:gd name="T0" fmla="*/ 104000 w 256"/>
                <a:gd name="T1" fmla="*/ 86513 h 256"/>
                <a:gd name="T2" fmla="*/ 104000 w 256"/>
                <a:gd name="T3" fmla="*/ 0 h 256"/>
                <a:gd name="T4" fmla="*/ 190172 w 256"/>
                <a:gd name="T5" fmla="*/ 86513 h 256"/>
                <a:gd name="T6" fmla="*/ 104000 w 256"/>
                <a:gd name="T7" fmla="*/ 86513 h 256"/>
                <a:gd name="T8" fmla="*/ 86172 w 256"/>
                <a:gd name="T9" fmla="*/ 190926 h 256"/>
                <a:gd name="T10" fmla="*/ 0 w 256"/>
                <a:gd name="T11" fmla="*/ 104413 h 256"/>
                <a:gd name="T12" fmla="*/ 86172 w 256"/>
                <a:gd name="T13" fmla="*/ 17899 h 256"/>
                <a:gd name="T14" fmla="*/ 86172 w 256"/>
                <a:gd name="T15" fmla="*/ 104413 h 256"/>
                <a:gd name="T16" fmla="*/ 172343 w 256"/>
                <a:gd name="T17" fmla="*/ 104413 h 256"/>
                <a:gd name="T18" fmla="*/ 86172 w 256"/>
                <a:gd name="T19" fmla="*/ 19092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6" h="256">
                  <a:moveTo>
                    <a:pt x="140" y="116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204" y="0"/>
                    <a:pt x="256" y="52"/>
                    <a:pt x="256" y="116"/>
                  </a:cubicBezTo>
                  <a:lnTo>
                    <a:pt x="140" y="116"/>
                  </a:lnTo>
                  <a:close/>
                  <a:moveTo>
                    <a:pt x="116" y="256"/>
                  </a:moveTo>
                  <a:cubicBezTo>
                    <a:pt x="52" y="256"/>
                    <a:pt x="0" y="204"/>
                    <a:pt x="0" y="140"/>
                  </a:cubicBezTo>
                  <a:cubicBezTo>
                    <a:pt x="0" y="76"/>
                    <a:pt x="52" y="24"/>
                    <a:pt x="116" y="24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32" y="204"/>
                    <a:pt x="180" y="256"/>
                    <a:pt x="116" y="2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411" name="Freeform 181">
              <a:extLst>
                <a:ext uri="{FF2B5EF4-FFF2-40B4-BE49-F238E27FC236}">
                  <a16:creationId xmlns:a16="http://schemas.microsoft.com/office/drawing/2014/main" id="{6C5FCD24-808A-2149-9A9B-713F4627DF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536" y="4880182"/>
              <a:ext cx="190927" cy="181116"/>
            </a:xfrm>
            <a:custGeom>
              <a:avLst/>
              <a:gdLst>
                <a:gd name="T0" fmla="*/ 183469 w 256"/>
                <a:gd name="T1" fmla="*/ 56413 h 244"/>
                <a:gd name="T2" fmla="*/ 134246 w 256"/>
                <a:gd name="T3" fmla="*/ 7423 h 244"/>
                <a:gd name="T4" fmla="*/ 155874 w 256"/>
                <a:gd name="T5" fmla="*/ 0 h 244"/>
                <a:gd name="T6" fmla="*/ 190927 w 256"/>
                <a:gd name="T7" fmla="*/ 34887 h 244"/>
                <a:gd name="T8" fmla="*/ 183469 w 256"/>
                <a:gd name="T9" fmla="*/ 56413 h 244"/>
                <a:gd name="T10" fmla="*/ 181977 w 256"/>
                <a:gd name="T11" fmla="*/ 95012 h 244"/>
                <a:gd name="T12" fmla="*/ 158111 w 256"/>
                <a:gd name="T13" fmla="*/ 154394 h 244"/>
                <a:gd name="T14" fmla="*/ 170790 w 256"/>
                <a:gd name="T15" fmla="*/ 166270 h 244"/>
                <a:gd name="T16" fmla="*/ 173028 w 256"/>
                <a:gd name="T17" fmla="*/ 172209 h 244"/>
                <a:gd name="T18" fmla="*/ 164078 w 256"/>
                <a:gd name="T19" fmla="*/ 181116 h 244"/>
                <a:gd name="T20" fmla="*/ 158111 w 256"/>
                <a:gd name="T21" fmla="*/ 178889 h 244"/>
                <a:gd name="T22" fmla="*/ 144687 w 256"/>
                <a:gd name="T23" fmla="*/ 165528 h 244"/>
                <a:gd name="T24" fmla="*/ 95464 w 256"/>
                <a:gd name="T25" fmla="*/ 181116 h 244"/>
                <a:gd name="T26" fmla="*/ 46240 w 256"/>
                <a:gd name="T27" fmla="*/ 165528 h 244"/>
                <a:gd name="T28" fmla="*/ 32816 w 256"/>
                <a:gd name="T29" fmla="*/ 178147 h 244"/>
                <a:gd name="T30" fmla="*/ 26849 w 256"/>
                <a:gd name="T31" fmla="*/ 181116 h 244"/>
                <a:gd name="T32" fmla="*/ 17899 w 256"/>
                <a:gd name="T33" fmla="*/ 172209 h 244"/>
                <a:gd name="T34" fmla="*/ 20883 w 256"/>
                <a:gd name="T35" fmla="*/ 166270 h 244"/>
                <a:gd name="T36" fmla="*/ 32816 w 256"/>
                <a:gd name="T37" fmla="*/ 153652 h 244"/>
                <a:gd name="T38" fmla="*/ 8950 w 256"/>
                <a:gd name="T39" fmla="*/ 95012 h 244"/>
                <a:gd name="T40" fmla="*/ 95464 w 256"/>
                <a:gd name="T41" fmla="*/ 8907 h 244"/>
                <a:gd name="T42" fmla="*/ 181977 w 256"/>
                <a:gd name="T43" fmla="*/ 95012 h 244"/>
                <a:gd name="T44" fmla="*/ 95464 w 256"/>
                <a:gd name="T45" fmla="*/ 26722 h 244"/>
                <a:gd name="T46" fmla="*/ 26849 w 256"/>
                <a:gd name="T47" fmla="*/ 95012 h 244"/>
                <a:gd name="T48" fmla="*/ 95464 w 256"/>
                <a:gd name="T49" fmla="*/ 163301 h 244"/>
                <a:gd name="T50" fmla="*/ 164078 w 256"/>
                <a:gd name="T51" fmla="*/ 95012 h 244"/>
                <a:gd name="T52" fmla="*/ 95464 w 256"/>
                <a:gd name="T53" fmla="*/ 26722 h 244"/>
                <a:gd name="T54" fmla="*/ 131262 w 256"/>
                <a:gd name="T55" fmla="*/ 103919 h 244"/>
                <a:gd name="T56" fmla="*/ 95464 w 256"/>
                <a:gd name="T57" fmla="*/ 103919 h 244"/>
                <a:gd name="T58" fmla="*/ 86514 w 256"/>
                <a:gd name="T59" fmla="*/ 95012 h 244"/>
                <a:gd name="T60" fmla="*/ 86514 w 256"/>
                <a:gd name="T61" fmla="*/ 47506 h 244"/>
                <a:gd name="T62" fmla="*/ 95464 w 256"/>
                <a:gd name="T63" fmla="*/ 38598 h 244"/>
                <a:gd name="T64" fmla="*/ 104413 w 256"/>
                <a:gd name="T65" fmla="*/ 47506 h 244"/>
                <a:gd name="T66" fmla="*/ 104413 w 256"/>
                <a:gd name="T67" fmla="*/ 86104 h 244"/>
                <a:gd name="T68" fmla="*/ 131262 w 256"/>
                <a:gd name="T69" fmla="*/ 86104 h 244"/>
                <a:gd name="T70" fmla="*/ 140212 w 256"/>
                <a:gd name="T71" fmla="*/ 95012 h 244"/>
                <a:gd name="T72" fmla="*/ 131262 w 256"/>
                <a:gd name="T73" fmla="*/ 103919 h 244"/>
                <a:gd name="T74" fmla="*/ 7458 w 256"/>
                <a:gd name="T75" fmla="*/ 57898 h 244"/>
                <a:gd name="T76" fmla="*/ 0 w 256"/>
                <a:gd name="T77" fmla="*/ 35629 h 244"/>
                <a:gd name="T78" fmla="*/ 35799 w 256"/>
                <a:gd name="T79" fmla="*/ 0 h 244"/>
                <a:gd name="T80" fmla="*/ 58173 w 256"/>
                <a:gd name="T81" fmla="*/ 7423 h 244"/>
                <a:gd name="T82" fmla="*/ 7458 w 256"/>
                <a:gd name="T83" fmla="*/ 57898 h 2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44">
                  <a:moveTo>
                    <a:pt x="246" y="76"/>
                  </a:moveTo>
                  <a:cubicBezTo>
                    <a:pt x="233" y="46"/>
                    <a:pt x="210" y="23"/>
                    <a:pt x="180" y="10"/>
                  </a:cubicBezTo>
                  <a:cubicBezTo>
                    <a:pt x="188" y="4"/>
                    <a:pt x="198" y="0"/>
                    <a:pt x="209" y="0"/>
                  </a:cubicBezTo>
                  <a:cubicBezTo>
                    <a:pt x="235" y="0"/>
                    <a:pt x="256" y="21"/>
                    <a:pt x="256" y="47"/>
                  </a:cubicBezTo>
                  <a:cubicBezTo>
                    <a:pt x="256" y="58"/>
                    <a:pt x="252" y="68"/>
                    <a:pt x="246" y="76"/>
                  </a:cubicBezTo>
                  <a:moveTo>
                    <a:pt x="244" y="128"/>
                  </a:moveTo>
                  <a:cubicBezTo>
                    <a:pt x="244" y="159"/>
                    <a:pt x="232" y="187"/>
                    <a:pt x="212" y="208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31" y="226"/>
                    <a:pt x="232" y="229"/>
                    <a:pt x="232" y="232"/>
                  </a:cubicBezTo>
                  <a:cubicBezTo>
                    <a:pt x="232" y="239"/>
                    <a:pt x="227" y="244"/>
                    <a:pt x="220" y="244"/>
                  </a:cubicBezTo>
                  <a:cubicBezTo>
                    <a:pt x="217" y="244"/>
                    <a:pt x="214" y="243"/>
                    <a:pt x="212" y="241"/>
                  </a:cubicBezTo>
                  <a:cubicBezTo>
                    <a:pt x="194" y="223"/>
                    <a:pt x="194" y="223"/>
                    <a:pt x="194" y="223"/>
                  </a:cubicBezTo>
                  <a:cubicBezTo>
                    <a:pt x="176" y="236"/>
                    <a:pt x="153" y="244"/>
                    <a:pt x="128" y="244"/>
                  </a:cubicBezTo>
                  <a:cubicBezTo>
                    <a:pt x="103" y="244"/>
                    <a:pt x="81" y="236"/>
                    <a:pt x="62" y="223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2" y="243"/>
                    <a:pt x="39" y="244"/>
                    <a:pt x="36" y="244"/>
                  </a:cubicBezTo>
                  <a:cubicBezTo>
                    <a:pt x="29" y="244"/>
                    <a:pt x="24" y="239"/>
                    <a:pt x="24" y="232"/>
                  </a:cubicBezTo>
                  <a:cubicBezTo>
                    <a:pt x="24" y="229"/>
                    <a:pt x="25" y="226"/>
                    <a:pt x="28" y="224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24" y="187"/>
                    <a:pt x="12" y="159"/>
                    <a:pt x="12" y="128"/>
                  </a:cubicBezTo>
                  <a:cubicBezTo>
                    <a:pt x="12" y="64"/>
                    <a:pt x="64" y="12"/>
                    <a:pt x="128" y="12"/>
                  </a:cubicBezTo>
                  <a:cubicBezTo>
                    <a:pt x="192" y="12"/>
                    <a:pt x="244" y="64"/>
                    <a:pt x="244" y="128"/>
                  </a:cubicBezTo>
                  <a:moveTo>
                    <a:pt x="128" y="36"/>
                  </a:moveTo>
                  <a:cubicBezTo>
                    <a:pt x="77" y="36"/>
                    <a:pt x="36" y="77"/>
                    <a:pt x="36" y="128"/>
                  </a:cubicBezTo>
                  <a:cubicBezTo>
                    <a:pt x="36" y="179"/>
                    <a:pt x="77" y="220"/>
                    <a:pt x="128" y="220"/>
                  </a:cubicBezTo>
                  <a:cubicBezTo>
                    <a:pt x="179" y="220"/>
                    <a:pt x="220" y="179"/>
                    <a:pt x="220" y="128"/>
                  </a:cubicBezTo>
                  <a:cubicBezTo>
                    <a:pt x="220" y="77"/>
                    <a:pt x="179" y="36"/>
                    <a:pt x="128" y="36"/>
                  </a:cubicBezTo>
                  <a:moveTo>
                    <a:pt x="176" y="140"/>
                  </a:move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57"/>
                    <a:pt x="121" y="52"/>
                    <a:pt x="128" y="52"/>
                  </a:cubicBezTo>
                  <a:cubicBezTo>
                    <a:pt x="135" y="52"/>
                    <a:pt x="140" y="57"/>
                    <a:pt x="140" y="64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3" y="116"/>
                    <a:pt x="188" y="121"/>
                    <a:pt x="188" y="128"/>
                  </a:cubicBezTo>
                  <a:cubicBezTo>
                    <a:pt x="188" y="135"/>
                    <a:pt x="183" y="140"/>
                    <a:pt x="176" y="140"/>
                  </a:cubicBezTo>
                  <a:moveTo>
                    <a:pt x="10" y="78"/>
                  </a:moveTo>
                  <a:cubicBezTo>
                    <a:pt x="4" y="69"/>
                    <a:pt x="0" y="59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59" y="0"/>
                    <a:pt x="69" y="4"/>
                    <a:pt x="78" y="10"/>
                  </a:cubicBezTo>
                  <a:cubicBezTo>
                    <a:pt x="47" y="23"/>
                    <a:pt x="23" y="47"/>
                    <a:pt x="10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412" name="Freeform 206">
              <a:extLst>
                <a:ext uri="{FF2B5EF4-FFF2-40B4-BE49-F238E27FC236}">
                  <a16:creationId xmlns:a16="http://schemas.microsoft.com/office/drawing/2014/main" id="{60CBB52A-8F05-0946-BA9A-CBC20B0D02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249" y="3846685"/>
              <a:ext cx="190172" cy="190172"/>
            </a:xfrm>
            <a:custGeom>
              <a:avLst/>
              <a:gdLst>
                <a:gd name="T0" fmla="*/ 184972 w 256"/>
                <a:gd name="T1" fmla="*/ 159715 h 256"/>
                <a:gd name="T2" fmla="*/ 190172 w 256"/>
                <a:gd name="T3" fmla="*/ 172343 h 256"/>
                <a:gd name="T4" fmla="*/ 172343 w 256"/>
                <a:gd name="T5" fmla="*/ 190172 h 256"/>
                <a:gd name="T6" fmla="*/ 159715 w 256"/>
                <a:gd name="T7" fmla="*/ 184972 h 256"/>
                <a:gd name="T8" fmla="*/ 107715 w 256"/>
                <a:gd name="T9" fmla="*/ 132972 h 256"/>
                <a:gd name="T10" fmla="*/ 71315 w 256"/>
                <a:gd name="T11" fmla="*/ 142629 h 256"/>
                <a:gd name="T12" fmla="*/ 0 w 256"/>
                <a:gd name="T13" fmla="*/ 71315 h 256"/>
                <a:gd name="T14" fmla="*/ 71315 w 256"/>
                <a:gd name="T15" fmla="*/ 0 h 256"/>
                <a:gd name="T16" fmla="*/ 142629 w 256"/>
                <a:gd name="T17" fmla="*/ 71315 h 256"/>
                <a:gd name="T18" fmla="*/ 132972 w 256"/>
                <a:gd name="T19" fmla="*/ 107715 h 256"/>
                <a:gd name="T20" fmla="*/ 184972 w 256"/>
                <a:gd name="T21" fmla="*/ 159715 h 256"/>
                <a:gd name="T22" fmla="*/ 71315 w 256"/>
                <a:gd name="T23" fmla="*/ 17829 h 256"/>
                <a:gd name="T24" fmla="*/ 17829 w 256"/>
                <a:gd name="T25" fmla="*/ 71315 h 256"/>
                <a:gd name="T26" fmla="*/ 71315 w 256"/>
                <a:gd name="T27" fmla="*/ 124800 h 256"/>
                <a:gd name="T28" fmla="*/ 124800 w 256"/>
                <a:gd name="T29" fmla="*/ 71315 h 256"/>
                <a:gd name="T30" fmla="*/ 71315 w 256"/>
                <a:gd name="T31" fmla="*/ 17829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413" name="Freeform 221">
              <a:extLst>
                <a:ext uri="{FF2B5EF4-FFF2-40B4-BE49-F238E27FC236}">
                  <a16:creationId xmlns:a16="http://schemas.microsoft.com/office/drawing/2014/main" id="{06CB9514-783B-374B-803A-6C20ED3C4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2486" y="2796227"/>
              <a:ext cx="179699" cy="239599"/>
            </a:xfrm>
            <a:custGeom>
              <a:avLst/>
              <a:gdLst>
                <a:gd name="T0" fmla="*/ 89850 w 192"/>
                <a:gd name="T1" fmla="*/ 239599 h 256"/>
                <a:gd name="T2" fmla="*/ 0 w 192"/>
                <a:gd name="T3" fmla="*/ 89850 h 256"/>
                <a:gd name="T4" fmla="*/ 89850 w 192"/>
                <a:gd name="T5" fmla="*/ 0 h 256"/>
                <a:gd name="T6" fmla="*/ 179699 w 192"/>
                <a:gd name="T7" fmla="*/ 89850 h 256"/>
                <a:gd name="T8" fmla="*/ 89850 w 192"/>
                <a:gd name="T9" fmla="*/ 239599 h 256"/>
                <a:gd name="T10" fmla="*/ 89850 w 192"/>
                <a:gd name="T11" fmla="*/ 29950 h 256"/>
                <a:gd name="T12" fmla="*/ 29950 w 192"/>
                <a:gd name="T13" fmla="*/ 89850 h 256"/>
                <a:gd name="T14" fmla="*/ 89850 w 192"/>
                <a:gd name="T15" fmla="*/ 149749 h 256"/>
                <a:gd name="T16" fmla="*/ 149749 w 192"/>
                <a:gd name="T17" fmla="*/ 89850 h 256"/>
                <a:gd name="T18" fmla="*/ 89850 w 192"/>
                <a:gd name="T19" fmla="*/ 29950 h 256"/>
                <a:gd name="T20" fmla="*/ 89850 w 192"/>
                <a:gd name="T21" fmla="*/ 119800 h 256"/>
                <a:gd name="T22" fmla="*/ 59900 w 192"/>
                <a:gd name="T23" fmla="*/ 89850 h 256"/>
                <a:gd name="T24" fmla="*/ 89850 w 192"/>
                <a:gd name="T25" fmla="*/ 59900 h 256"/>
                <a:gd name="T26" fmla="*/ 119799 w 192"/>
                <a:gd name="T27" fmla="*/ 89850 h 256"/>
                <a:gd name="T28" fmla="*/ 89850 w 192"/>
                <a:gd name="T29" fmla="*/ 119800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6390" name="TextBox 36">
            <a:extLst>
              <a:ext uri="{FF2B5EF4-FFF2-40B4-BE49-F238E27FC236}">
                <a16:creationId xmlns:a16="http://schemas.microsoft.com/office/drawing/2014/main" id="{1F5AA001-4BBD-CB40-9BA5-3C7A3AA2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808038"/>
            <a:ext cx="4260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800" b="1" dirty="0">
                <a:solidFill>
                  <a:schemeClr val="bg1"/>
                </a:solidFill>
                <a:latin typeface="Montserrat" pitchFamily="2" charset="77"/>
              </a:rPr>
              <a:t>Go and Tell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	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Seminario</a:t>
            </a: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sobre</a:t>
            </a: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evangelismo</a:t>
            </a:r>
            <a:endParaRPr lang="id-ID" altLang="en-US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6391" name="Group 35">
            <a:extLst>
              <a:ext uri="{FF2B5EF4-FFF2-40B4-BE49-F238E27FC236}">
                <a16:creationId xmlns:a16="http://schemas.microsoft.com/office/drawing/2014/main" id="{05E18C5F-279D-774E-BAA0-6732163BDBA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81263"/>
            <a:ext cx="2849563" cy="1477962"/>
            <a:chOff x="4959525" y="3002015"/>
            <a:chExt cx="2849218" cy="1477328"/>
          </a:xfrm>
        </p:grpSpPr>
        <p:sp>
          <p:nvSpPr>
            <p:cNvPr id="16404" name="Rectangle 44">
              <a:extLst>
                <a:ext uri="{FF2B5EF4-FFF2-40B4-BE49-F238E27FC236}">
                  <a16:creationId xmlns:a16="http://schemas.microsoft.com/office/drawing/2014/main" id="{68C2FE8F-3351-634C-A075-BD37AD8846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5" y="3002015"/>
              <a:ext cx="284921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b="1" dirty="0" err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Introducción</a:t>
              </a:r>
              <a:r>
                <a:rPr lang="en-US" altLang="en-US" b="1" dirty="0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: GO</a:t>
              </a:r>
            </a:p>
            <a:p>
              <a:pPr eaLnBrk="1" hangingPunct="1"/>
              <a:endParaRPr lang="en-US" altLang="en-US" b="1" dirty="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 dirty="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 dirty="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r>
                <a:rPr lang="en-US" altLang="en-US" b="1" dirty="0" err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Sesión</a:t>
              </a:r>
              <a:r>
                <a:rPr lang="en-US" altLang="en-US" b="1" dirty="0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 1: </a:t>
              </a:r>
              <a:r>
                <a:rPr lang="en-US" altLang="en-US" b="1" dirty="0" err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Pecado</a:t>
              </a:r>
              <a:r>
                <a:rPr lang="en-US" altLang="en-US" b="1" dirty="0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 (Tell)</a:t>
              </a:r>
            </a:p>
          </p:txBody>
        </p:sp>
        <p:sp>
          <p:nvSpPr>
            <p:cNvPr id="16405" name="Rectangle 45">
              <a:extLst>
                <a:ext uri="{FF2B5EF4-FFF2-40B4-BE49-F238E27FC236}">
                  <a16:creationId xmlns:a16="http://schemas.microsoft.com/office/drawing/2014/main" id="{289CD737-F6E3-814C-BE97-575343D698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392" name="Group 50">
            <a:extLst>
              <a:ext uri="{FF2B5EF4-FFF2-40B4-BE49-F238E27FC236}">
                <a16:creationId xmlns:a16="http://schemas.microsoft.com/office/drawing/2014/main" id="{F1E6C01B-4FEF-3844-A9E0-57652FA426A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378200"/>
            <a:ext cx="2632075" cy="482600"/>
            <a:chOff x="4959527" y="3002015"/>
            <a:chExt cx="2631444" cy="482687"/>
          </a:xfrm>
        </p:grpSpPr>
        <p:sp>
          <p:nvSpPr>
            <p:cNvPr id="16402" name="Rectangle 51">
              <a:extLst>
                <a:ext uri="{FF2B5EF4-FFF2-40B4-BE49-F238E27FC236}">
                  <a16:creationId xmlns:a16="http://schemas.microsoft.com/office/drawing/2014/main" id="{C694DFEC-AE8B-F449-996D-85AA2C7458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16403" name="Rectangle 52">
              <a:extLst>
                <a:ext uri="{FF2B5EF4-FFF2-40B4-BE49-F238E27FC236}">
                  <a16:creationId xmlns:a16="http://schemas.microsoft.com/office/drawing/2014/main" id="{AB150E84-6457-EA44-BDB5-B5CC9AB50F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393" name="Group 53">
            <a:extLst>
              <a:ext uri="{FF2B5EF4-FFF2-40B4-BE49-F238E27FC236}">
                <a16:creationId xmlns:a16="http://schemas.microsoft.com/office/drawing/2014/main" id="{5D10A93F-CF43-274E-A6A3-8015F76F0EC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75138"/>
            <a:ext cx="2632075" cy="482600"/>
            <a:chOff x="4959527" y="3002015"/>
            <a:chExt cx="2631444" cy="482687"/>
          </a:xfrm>
        </p:grpSpPr>
        <p:sp>
          <p:nvSpPr>
            <p:cNvPr id="16400" name="Rectangle 54">
              <a:extLst>
                <a:ext uri="{FF2B5EF4-FFF2-40B4-BE49-F238E27FC236}">
                  <a16:creationId xmlns:a16="http://schemas.microsoft.com/office/drawing/2014/main" id="{A76EF17C-C0CB-034C-87CF-626D275FD0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16401" name="Rectangle 55">
              <a:extLst>
                <a:ext uri="{FF2B5EF4-FFF2-40B4-BE49-F238E27FC236}">
                  <a16:creationId xmlns:a16="http://schemas.microsoft.com/office/drawing/2014/main" id="{30A26D8C-1F45-F645-BBA2-8F96C40741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394" name="Group 56">
            <a:extLst>
              <a:ext uri="{FF2B5EF4-FFF2-40B4-BE49-F238E27FC236}">
                <a16:creationId xmlns:a16="http://schemas.microsoft.com/office/drawing/2014/main" id="{03C074E8-526A-9445-8363-9A8E92E05FC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167313"/>
            <a:ext cx="2632075" cy="484187"/>
            <a:chOff x="4959527" y="3002015"/>
            <a:chExt cx="2631444" cy="482687"/>
          </a:xfrm>
        </p:grpSpPr>
        <p:sp>
          <p:nvSpPr>
            <p:cNvPr id="16398" name="Rectangle 57">
              <a:extLst>
                <a:ext uri="{FF2B5EF4-FFF2-40B4-BE49-F238E27FC236}">
                  <a16:creationId xmlns:a16="http://schemas.microsoft.com/office/drawing/2014/main" id="{2056008D-B36B-B540-954F-6C5F47B96F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16399" name="Rectangle 58">
              <a:extLst>
                <a:ext uri="{FF2B5EF4-FFF2-40B4-BE49-F238E27FC236}">
                  <a16:creationId xmlns:a16="http://schemas.microsoft.com/office/drawing/2014/main" id="{02B5C015-5652-4143-AB8B-76046B0ADE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4A7B22E-FDEA-EA4B-BA51-7A698988A1FA}"/>
              </a:ext>
            </a:extLst>
          </p:cNvPr>
          <p:cNvSpPr txBox="1"/>
          <p:nvPr/>
        </p:nvSpPr>
        <p:spPr>
          <a:xfrm>
            <a:off x="3140075" y="6507163"/>
            <a:ext cx="3632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396" name="TextBox 40">
            <a:extLst>
              <a:ext uri="{FF2B5EF4-FFF2-40B4-BE49-F238E27FC236}">
                <a16:creationId xmlns:a16="http://schemas.microsoft.com/office/drawing/2014/main" id="{9136A7D8-ECA2-914A-83E7-9C3585D4A82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204075" y="6516688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4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6397" name="Picture 42">
            <a:extLst>
              <a:ext uri="{FF2B5EF4-FFF2-40B4-BE49-F238E27FC236}">
                <a16:creationId xmlns:a16="http://schemas.microsoft.com/office/drawing/2014/main" id="{B891CB0A-F335-3C48-8B45-15A38CFA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8">
            <a:extLst>
              <a:ext uri="{FF2B5EF4-FFF2-40B4-BE49-F238E27FC236}">
                <a16:creationId xmlns:a16="http://schemas.microsoft.com/office/drawing/2014/main" id="{F497FC0F-A3CB-9645-8430-1B3A1D728EB1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7416" name="Picture 9">
              <a:extLst>
                <a:ext uri="{FF2B5EF4-FFF2-40B4-BE49-F238E27FC236}">
                  <a16:creationId xmlns:a16="http://schemas.microsoft.com/office/drawing/2014/main" id="{8F0B2555-22FC-DA4F-AA2D-25567123D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E3E5C4-6229-1345-8564-A4BC1312C55A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3EF905-3BE9-C246-9DEA-11996A013013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C3468-E27A-D849-BCA1-5E39A1A25914}"/>
              </a:ext>
            </a:extLst>
          </p:cNvPr>
          <p:cNvSpPr/>
          <p:nvPr/>
        </p:nvSpPr>
        <p:spPr>
          <a:xfrm>
            <a:off x="3508375" y="360363"/>
            <a:ext cx="5197475" cy="5664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</a:rPr>
              <a:t>Día del Señor 2 Pregunta/Respuesta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P. ¿Cómo llegó a conocer su miseria?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R. La </a:t>
            </a:r>
            <a:r>
              <a:rPr lang="en-US" sz="2400" b="1">
                <a:solidFill>
                  <a:schemeClr val="bg1"/>
                </a:solidFill>
              </a:rPr>
              <a:t>ley de Dios </a:t>
            </a:r>
            <a:r>
              <a:rPr lang="en-US" sz="2400">
                <a:solidFill>
                  <a:schemeClr val="bg1"/>
                </a:solidFill>
              </a:rPr>
              <a:t>me lo dice.</a:t>
            </a:r>
          </a:p>
        </p:txBody>
      </p:sp>
      <p:sp>
        <p:nvSpPr>
          <p:cNvPr id="17412" name="TextBox 12">
            <a:extLst>
              <a:ext uri="{FF2B5EF4-FFF2-40B4-BE49-F238E27FC236}">
                <a16:creationId xmlns:a16="http://schemas.microsoft.com/office/drawing/2014/main" id="{8743D4EF-C484-A44F-B98B-C09E33F5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728663"/>
            <a:ext cx="4694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  <a:latin typeface="Montserrat" pitchFamily="2" charset="77"/>
              </a:rPr>
              <a:t>Catecismo de Heidelberg</a:t>
            </a:r>
            <a:endParaRPr lang="id-ID" alt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52430-9CBF-6A42-9869-90E1E3CCB5C4}"/>
              </a:ext>
            </a:extLst>
          </p:cNvPr>
          <p:cNvSpPr txBox="1"/>
          <p:nvPr/>
        </p:nvSpPr>
        <p:spPr>
          <a:xfrm>
            <a:off x="3421063" y="6392863"/>
            <a:ext cx="3589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414" name="TextBox 18">
            <a:extLst>
              <a:ext uri="{FF2B5EF4-FFF2-40B4-BE49-F238E27FC236}">
                <a16:creationId xmlns:a16="http://schemas.microsoft.com/office/drawing/2014/main" id="{FBD5F605-9160-8D49-82D5-5C438954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64277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4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7415" name="Picture 21">
            <a:extLst>
              <a:ext uri="{FF2B5EF4-FFF2-40B4-BE49-F238E27FC236}">
                <a16:creationId xmlns:a16="http://schemas.microsoft.com/office/drawing/2014/main" id="{AFFFB53A-0150-CE47-A52E-0C04B138A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8">
            <a:extLst>
              <a:ext uri="{FF2B5EF4-FFF2-40B4-BE49-F238E27FC236}">
                <a16:creationId xmlns:a16="http://schemas.microsoft.com/office/drawing/2014/main" id="{8F564B2B-7DC8-1C40-BCF7-A0A707D2D8C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8440" name="Picture 39">
              <a:extLst>
                <a:ext uri="{FF2B5EF4-FFF2-40B4-BE49-F238E27FC236}">
                  <a16:creationId xmlns:a16="http://schemas.microsoft.com/office/drawing/2014/main" id="{D1716A52-4515-BD45-836A-622BE107C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8CECF6-2DE0-7F49-9914-42447063FC1F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3A376AC-7EA3-5B49-9109-F444DFA45F2F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702DCC7-A21D-194A-B392-DB366E08B910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8</a:t>
            </a:r>
            <a:r>
              <a:rPr lang="en-US" sz="2800" dirty="0"/>
              <a:t>Pero</a:t>
            </a:r>
            <a:r>
              <a:rPr lang="en-US" dirty="0"/>
              <a:t> </a:t>
            </a:r>
            <a:r>
              <a:rPr lang="en-US" sz="2800" dirty="0" err="1">
                <a:solidFill>
                  <a:schemeClr val="bg1"/>
                </a:solidFill>
              </a:rPr>
              <a:t>sabemos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b="1" dirty="0">
                <a:solidFill>
                  <a:schemeClr val="bg1"/>
                </a:solidFill>
              </a:rPr>
              <a:t>la ley es </a:t>
            </a:r>
            <a:r>
              <a:rPr lang="en-US" sz="2800" b="1" dirty="0" err="1">
                <a:solidFill>
                  <a:schemeClr val="bg1"/>
                </a:solidFill>
              </a:rPr>
              <a:t>buena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uno</a:t>
            </a:r>
            <a:r>
              <a:rPr lang="en-US" sz="2800" b="1" dirty="0">
                <a:solidFill>
                  <a:schemeClr val="bg1"/>
                </a:solidFill>
              </a:rPr>
              <a:t> la </a:t>
            </a:r>
            <a:r>
              <a:rPr lang="en-US" sz="2800" b="1" dirty="0" err="1">
                <a:solidFill>
                  <a:schemeClr val="bg1"/>
                </a:solidFill>
              </a:rPr>
              <a:t>usa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legítimamente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r>
              <a:rPr lang="en-US" sz="2800" baseline="30000" dirty="0">
                <a:solidFill>
                  <a:schemeClr val="bg1"/>
                </a:solidFill>
              </a:rPr>
              <a:t>9</a:t>
            </a:r>
            <a:r>
              <a:rPr lang="en-US" sz="2800" dirty="0">
                <a:solidFill>
                  <a:schemeClr val="bg1"/>
                </a:solidFill>
              </a:rPr>
              <a:t>También </a:t>
            </a:r>
            <a:r>
              <a:rPr lang="en-US" sz="2800" dirty="0" err="1">
                <a:solidFill>
                  <a:schemeClr val="bg1"/>
                </a:solidFill>
              </a:rPr>
              <a:t>sabemos</a:t>
            </a:r>
            <a:r>
              <a:rPr lang="en-US" sz="2800" dirty="0">
                <a:solidFill>
                  <a:schemeClr val="bg1"/>
                </a:solidFill>
              </a:rPr>
              <a:t> que la ley</a:t>
            </a:r>
            <a:r>
              <a:rPr lang="en-US" sz="2800" baseline="300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no </a:t>
            </a:r>
            <a:r>
              <a:rPr lang="en-US" sz="2800" dirty="0" err="1">
                <a:solidFill>
                  <a:schemeClr val="bg1"/>
                </a:solidFill>
              </a:rPr>
              <a:t>está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hecha</a:t>
            </a:r>
            <a:r>
              <a:rPr lang="en-US" sz="2800" dirty="0">
                <a:solidFill>
                  <a:schemeClr val="bg1"/>
                </a:solidFill>
              </a:rPr>
              <a:t> para los </a:t>
            </a:r>
            <a:r>
              <a:rPr lang="en-US" sz="2800" dirty="0" err="1">
                <a:solidFill>
                  <a:schemeClr val="bg1"/>
                </a:solidFill>
              </a:rPr>
              <a:t>justos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sino</a:t>
            </a:r>
            <a:r>
              <a:rPr lang="en-US" sz="2800" dirty="0">
                <a:solidFill>
                  <a:schemeClr val="bg1"/>
                </a:solidFill>
              </a:rPr>
              <a:t> para los que </a:t>
            </a:r>
            <a:r>
              <a:rPr lang="en-US" sz="2800" dirty="0" err="1">
                <a:solidFill>
                  <a:schemeClr val="bg1"/>
                </a:solidFill>
              </a:rPr>
              <a:t>infringen</a:t>
            </a:r>
            <a:r>
              <a:rPr lang="en-US" sz="2800" dirty="0">
                <a:solidFill>
                  <a:schemeClr val="bg1"/>
                </a:solidFill>
              </a:rPr>
              <a:t> la ley y los </a:t>
            </a:r>
            <a:r>
              <a:rPr lang="en-US" sz="2800" dirty="0" err="1">
                <a:solidFill>
                  <a:schemeClr val="bg1"/>
                </a:solidFill>
              </a:rPr>
              <a:t>rebeldes</a:t>
            </a:r>
            <a:r>
              <a:rPr lang="en-US" sz="2800" dirty="0">
                <a:solidFill>
                  <a:schemeClr val="bg1"/>
                </a:solidFill>
              </a:rPr>
              <a:t>, los </a:t>
            </a:r>
            <a:r>
              <a:rPr lang="en-US" sz="2800" dirty="0" err="1">
                <a:solidFill>
                  <a:schemeClr val="bg1"/>
                </a:solidFill>
              </a:rPr>
              <a:t>impíos</a:t>
            </a:r>
            <a:r>
              <a:rPr lang="en-US" sz="2800" dirty="0">
                <a:solidFill>
                  <a:schemeClr val="bg1"/>
                </a:solidFill>
              </a:rPr>
              <a:t> y los </a:t>
            </a:r>
            <a:r>
              <a:rPr lang="en-US" sz="2800" dirty="0" err="1">
                <a:solidFill>
                  <a:schemeClr val="bg1"/>
                </a:solidFill>
              </a:rPr>
              <a:t>pecadores</a:t>
            </a:r>
            <a:r>
              <a:rPr lang="en-US" sz="2800" dirty="0">
                <a:solidFill>
                  <a:schemeClr val="bg1"/>
                </a:solidFill>
              </a:rPr>
              <a:t>,							</a:t>
            </a:r>
            <a:r>
              <a:rPr lang="en-US" sz="2800" b="1" dirty="0">
                <a:solidFill>
                  <a:schemeClr val="bg1"/>
                </a:solidFill>
              </a:rPr>
              <a:t>1 </a:t>
            </a:r>
            <a:r>
              <a:rPr lang="en-US" sz="2800" b="1" dirty="0" err="1">
                <a:solidFill>
                  <a:schemeClr val="bg1"/>
                </a:solidFill>
              </a:rPr>
              <a:t>Timoteo</a:t>
            </a:r>
            <a:r>
              <a:rPr lang="en-US" sz="2800" b="1" dirty="0">
                <a:solidFill>
                  <a:schemeClr val="bg1"/>
                </a:solidFill>
              </a:rPr>
              <a:t> 1:8-9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78AB9E-3EC7-744A-BE3D-8759B6897883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438" name="TextBox 43">
            <a:extLst>
              <a:ext uri="{FF2B5EF4-FFF2-40B4-BE49-F238E27FC236}">
                <a16:creationId xmlns:a16="http://schemas.microsoft.com/office/drawing/2014/main" id="{66FA261D-9F4E-CA49-8977-12DE033D9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4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8439" name="Picture 45">
            <a:extLst>
              <a:ext uri="{FF2B5EF4-FFF2-40B4-BE49-F238E27FC236}">
                <a16:creationId xmlns:a16="http://schemas.microsoft.com/office/drawing/2014/main" id="{A8DFA2C7-8F50-984B-8C62-AE779401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9">
            <a:extLst>
              <a:ext uri="{FF2B5EF4-FFF2-40B4-BE49-F238E27FC236}">
                <a16:creationId xmlns:a16="http://schemas.microsoft.com/office/drawing/2014/main" id="{CDEA7063-938A-3F47-9525-9040F8A469FD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9465" name="Picture 37">
              <a:extLst>
                <a:ext uri="{FF2B5EF4-FFF2-40B4-BE49-F238E27FC236}">
                  <a16:creationId xmlns:a16="http://schemas.microsoft.com/office/drawing/2014/main" id="{9713FB6F-9AE0-A442-A3AD-103F292FA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194F85-AA35-A24C-9AA4-FD104710AD7B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1CE5E6-D88C-5546-ADDA-77B4C72909FB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7A75B2D-CD08-424E-9370-C21263E337DB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b="1" dirty="0">
                <a:solidFill>
                  <a:schemeClr val="bg1"/>
                </a:solidFill>
              </a:rPr>
              <a:t>La LEY </a:t>
            </a:r>
            <a:r>
              <a:rPr lang="en-US" sz="2800" b="1" dirty="0" err="1">
                <a:solidFill>
                  <a:schemeClr val="bg1"/>
                </a:solidFill>
              </a:rPr>
              <a:t>muestra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nuestra</a:t>
            </a:r>
            <a:r>
              <a:rPr lang="en-US" sz="2800" b="1" dirty="0">
                <a:solidFill>
                  <a:schemeClr val="bg1"/>
                </a:solidFill>
              </a:rPr>
              <a:t> culpa ante Dios.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Ahora bien, </a:t>
            </a:r>
            <a:r>
              <a:rPr lang="en-US" sz="2800" dirty="0" err="1">
                <a:solidFill>
                  <a:schemeClr val="bg1"/>
                </a:solidFill>
              </a:rPr>
              <a:t>sabemos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dirty="0" err="1">
                <a:solidFill>
                  <a:schemeClr val="bg1"/>
                </a:solidFill>
              </a:rPr>
              <a:t>todo</a:t>
            </a:r>
            <a:r>
              <a:rPr lang="en-US" sz="2800" dirty="0">
                <a:solidFill>
                  <a:schemeClr val="bg1"/>
                </a:solidFill>
              </a:rPr>
              <a:t> lo que dice la ley, lo dice a </a:t>
            </a:r>
            <a:r>
              <a:rPr lang="en-US" sz="2800" dirty="0" err="1">
                <a:solidFill>
                  <a:schemeClr val="bg1"/>
                </a:solidFill>
              </a:rPr>
              <a:t>quienes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están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sujetos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ella</a:t>
            </a:r>
            <a:r>
              <a:rPr lang="en-US" sz="2800" dirty="0">
                <a:solidFill>
                  <a:schemeClr val="bg1"/>
                </a:solidFill>
              </a:rPr>
              <a:t>, para que </a:t>
            </a:r>
            <a:r>
              <a:rPr lang="en-US" sz="2800" dirty="0" err="1">
                <a:solidFill>
                  <a:schemeClr val="bg1"/>
                </a:solidFill>
              </a:rPr>
              <a:t>toda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boca</a:t>
            </a:r>
            <a:r>
              <a:rPr lang="en-US" sz="2800" dirty="0">
                <a:solidFill>
                  <a:schemeClr val="bg1"/>
                </a:solidFill>
              </a:rPr>
              <a:t> se </a:t>
            </a:r>
            <a:r>
              <a:rPr lang="en-US" sz="2800" dirty="0" err="1">
                <a:solidFill>
                  <a:schemeClr val="bg1"/>
                </a:solidFill>
              </a:rPr>
              <a:t>calle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dirty="0" err="1">
                <a:solidFill>
                  <a:schemeClr val="bg1"/>
                </a:solidFill>
              </a:rPr>
              <a:t>todo</a:t>
            </a:r>
            <a:r>
              <a:rPr lang="en-US" sz="2800" dirty="0">
                <a:solidFill>
                  <a:schemeClr val="bg1"/>
                </a:solidFill>
              </a:rPr>
              <a:t> el </a:t>
            </a:r>
            <a:r>
              <a:rPr lang="en-US" sz="2800" dirty="0" err="1">
                <a:solidFill>
                  <a:schemeClr val="bg1"/>
                </a:solidFill>
              </a:rPr>
              <a:t>mundo</a:t>
            </a:r>
            <a:r>
              <a:rPr lang="en-US" sz="2800" dirty="0">
                <a:solidFill>
                  <a:schemeClr val="bg1"/>
                </a:solidFill>
              </a:rPr>
              <a:t> sea </a:t>
            </a:r>
            <a:r>
              <a:rPr lang="en-US" sz="2800" dirty="0" err="1">
                <a:solidFill>
                  <a:schemeClr val="bg1"/>
                </a:solidFill>
              </a:rPr>
              <a:t>hecho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responsable</a:t>
            </a:r>
            <a:r>
              <a:rPr lang="en-US" sz="2800" dirty="0">
                <a:solidFill>
                  <a:schemeClr val="bg1"/>
                </a:solidFill>
              </a:rPr>
              <a:t> ante Dios. 						</a:t>
            </a:r>
            <a:r>
              <a:rPr lang="en-US" sz="2800" b="1" dirty="0" err="1">
                <a:solidFill>
                  <a:schemeClr val="bg1"/>
                </a:solidFill>
              </a:rPr>
              <a:t>Romanos</a:t>
            </a:r>
            <a:r>
              <a:rPr lang="en-US" sz="2800" b="1" dirty="0">
                <a:solidFill>
                  <a:schemeClr val="bg1"/>
                </a:solidFill>
              </a:rPr>
              <a:t> 3:19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3A8FF626-E0E6-0242-9678-633619FB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 b="1" u="sng">
                <a:solidFill>
                  <a:schemeClr val="bg1"/>
                </a:solidFill>
                <a:latin typeface="Montserrat" pitchFamily="2" charset="77"/>
              </a:rPr>
              <a:t>La ley utilizada adecuadamente</a:t>
            </a:r>
            <a:r>
              <a:rPr lang="en-US" altLang="en-US" sz="2400" b="1">
                <a:solidFill>
                  <a:schemeClr val="bg1"/>
                </a:solidFill>
                <a:latin typeface="Montserrat" pitchFamily="2" charset="77"/>
              </a:rPr>
              <a:t>:</a:t>
            </a:r>
          </a:p>
        </p:txBody>
      </p:sp>
      <p:sp>
        <p:nvSpPr>
          <p:cNvPr id="19461" name="Rectangle 10">
            <a:extLst>
              <a:ext uri="{FF2B5EF4-FFF2-40B4-BE49-F238E27FC236}">
                <a16:creationId xmlns:a16="http://schemas.microsoft.com/office/drawing/2014/main" id="{AE7F3345-FC8B-1B46-96E6-3F5792141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BE6FE1-173A-F44F-8C95-0E7BE549B86E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463" name="TextBox 44">
            <a:extLst>
              <a:ext uri="{FF2B5EF4-FFF2-40B4-BE49-F238E27FC236}">
                <a16:creationId xmlns:a16="http://schemas.microsoft.com/office/drawing/2014/main" id="{11ADD6AE-E216-344B-BA9B-41E7D2A6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4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9464" name="Picture 46">
            <a:extLst>
              <a:ext uri="{FF2B5EF4-FFF2-40B4-BE49-F238E27FC236}">
                <a16:creationId xmlns:a16="http://schemas.microsoft.com/office/drawing/2014/main" id="{AFC93C83-99C4-714B-9F5F-2DE1FED7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9">
            <a:extLst>
              <a:ext uri="{FF2B5EF4-FFF2-40B4-BE49-F238E27FC236}">
                <a16:creationId xmlns:a16="http://schemas.microsoft.com/office/drawing/2014/main" id="{6E5623E5-FEF8-964B-BD61-6CF7C53774F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0489" name="Picture 37">
              <a:extLst>
                <a:ext uri="{FF2B5EF4-FFF2-40B4-BE49-F238E27FC236}">
                  <a16:creationId xmlns:a16="http://schemas.microsoft.com/office/drawing/2014/main" id="{ADF1B82A-06E3-C046-8B60-584AD0863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CBDBE8-016E-6444-A6D4-6A1DB5B76682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3BD973-F4A5-994A-84CA-5822986F95A6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CFB1860-22AB-A844-99C0-710ADDA42C00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La LEY </a:t>
            </a:r>
            <a:r>
              <a:rPr lang="en-US" sz="2800" dirty="0" err="1">
                <a:solidFill>
                  <a:schemeClr val="bg1"/>
                </a:solidFill>
              </a:rPr>
              <a:t>muestra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nuestra</a:t>
            </a:r>
            <a:r>
              <a:rPr lang="en-US" sz="2800" dirty="0">
                <a:solidFill>
                  <a:schemeClr val="bg1"/>
                </a:solidFill>
              </a:rPr>
              <a:t> culpa ante Dios.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b="1" dirty="0">
                <a:solidFill>
                  <a:schemeClr val="bg1"/>
                </a:solidFill>
              </a:rPr>
              <a:t>La LEY </a:t>
            </a:r>
            <a:r>
              <a:rPr lang="en-US" sz="2800" b="1" dirty="0" err="1">
                <a:solidFill>
                  <a:schemeClr val="bg1"/>
                </a:solidFill>
              </a:rPr>
              <a:t>nos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revela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nuestro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pecado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Porque por las </a:t>
            </a:r>
            <a:r>
              <a:rPr lang="en-US" sz="2800" dirty="0" err="1">
                <a:solidFill>
                  <a:schemeClr val="bg1"/>
                </a:solidFill>
              </a:rPr>
              <a:t>obras</a:t>
            </a:r>
            <a:r>
              <a:rPr lang="en-US" sz="2800" dirty="0">
                <a:solidFill>
                  <a:schemeClr val="bg1"/>
                </a:solidFill>
              </a:rPr>
              <a:t> de la ley </a:t>
            </a:r>
            <a:r>
              <a:rPr lang="en-US" sz="2800" dirty="0" err="1">
                <a:solidFill>
                  <a:schemeClr val="bg1"/>
                </a:solidFill>
              </a:rPr>
              <a:t>ningún</a:t>
            </a:r>
            <a:r>
              <a:rPr lang="en-US" sz="2800" dirty="0">
                <a:solidFill>
                  <a:schemeClr val="bg1"/>
                </a:solidFill>
              </a:rPr>
              <a:t> ser </a:t>
            </a:r>
            <a:r>
              <a:rPr lang="en-US" sz="2800" dirty="0" err="1">
                <a:solidFill>
                  <a:schemeClr val="bg1"/>
                </a:solidFill>
              </a:rPr>
              <a:t>humano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será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justificado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delante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Él</a:t>
            </a:r>
            <a:r>
              <a:rPr lang="en-US" sz="2800" dirty="0">
                <a:solidFill>
                  <a:schemeClr val="bg1"/>
                </a:solidFill>
              </a:rPr>
              <a:t>; </a:t>
            </a:r>
            <a:r>
              <a:rPr lang="en-US" sz="2800" dirty="0" err="1">
                <a:solidFill>
                  <a:schemeClr val="bg1"/>
                </a:solidFill>
              </a:rPr>
              <a:t>pues</a:t>
            </a:r>
            <a:r>
              <a:rPr lang="en-US" sz="2800" dirty="0">
                <a:solidFill>
                  <a:schemeClr val="bg1"/>
                </a:solidFill>
              </a:rPr>
              <a:t> por medio de la ley </a:t>
            </a:r>
            <a:r>
              <a:rPr lang="en-US" sz="2800" dirty="0" err="1">
                <a:solidFill>
                  <a:schemeClr val="bg1"/>
                </a:solidFill>
              </a:rPr>
              <a:t>viene</a:t>
            </a:r>
            <a:r>
              <a:rPr lang="en-US" sz="2800" dirty="0">
                <a:solidFill>
                  <a:schemeClr val="bg1"/>
                </a:solidFill>
              </a:rPr>
              <a:t> el </a:t>
            </a:r>
            <a:r>
              <a:rPr lang="en-US" sz="2800" dirty="0" err="1">
                <a:solidFill>
                  <a:schemeClr val="bg1"/>
                </a:solidFill>
              </a:rPr>
              <a:t>conocimiento</a:t>
            </a:r>
            <a:r>
              <a:rPr lang="en-US" sz="2800" dirty="0">
                <a:solidFill>
                  <a:schemeClr val="bg1"/>
                </a:solidFill>
              </a:rPr>
              <a:t> del </a:t>
            </a:r>
            <a:r>
              <a:rPr lang="en-US" sz="2800" dirty="0" err="1">
                <a:solidFill>
                  <a:schemeClr val="bg1"/>
                </a:solidFill>
              </a:rPr>
              <a:t>pecado</a:t>
            </a:r>
            <a:r>
              <a:rPr lang="en-US" sz="2800" dirty="0">
                <a:solidFill>
                  <a:schemeClr val="bg1"/>
                </a:solidFill>
              </a:rPr>
              <a:t>.						</a:t>
            </a:r>
            <a:r>
              <a:rPr lang="en-US" sz="2800" b="1" dirty="0" err="1">
                <a:solidFill>
                  <a:schemeClr val="bg1"/>
                </a:solidFill>
              </a:rPr>
              <a:t>Romanos</a:t>
            </a:r>
            <a:r>
              <a:rPr lang="en-US" sz="2800" b="1" dirty="0">
                <a:solidFill>
                  <a:schemeClr val="bg1"/>
                </a:solidFill>
              </a:rPr>
              <a:t> 3:20</a:t>
            </a:r>
          </a:p>
        </p:txBody>
      </p:sp>
      <p:sp>
        <p:nvSpPr>
          <p:cNvPr id="20484" name="TextBox 7">
            <a:extLst>
              <a:ext uri="{FF2B5EF4-FFF2-40B4-BE49-F238E27FC236}">
                <a16:creationId xmlns:a16="http://schemas.microsoft.com/office/drawing/2014/main" id="{07C1A285-03AD-F043-8A42-167A3CF7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 b="1" u="sng">
                <a:solidFill>
                  <a:schemeClr val="bg1"/>
                </a:solidFill>
                <a:latin typeface="Montserrat" pitchFamily="2" charset="77"/>
              </a:rPr>
              <a:t>La ley utilizada adecuadamente</a:t>
            </a:r>
            <a:r>
              <a:rPr lang="en-US" altLang="en-US" sz="2400" b="1">
                <a:solidFill>
                  <a:schemeClr val="bg1"/>
                </a:solidFill>
                <a:latin typeface="Montserrat" pitchFamily="2" charset="77"/>
              </a:rPr>
              <a:t>:</a:t>
            </a:r>
          </a:p>
        </p:txBody>
      </p:sp>
      <p:sp>
        <p:nvSpPr>
          <p:cNvPr id="20485" name="Rectangle 10">
            <a:extLst>
              <a:ext uri="{FF2B5EF4-FFF2-40B4-BE49-F238E27FC236}">
                <a16:creationId xmlns:a16="http://schemas.microsoft.com/office/drawing/2014/main" id="{CD77C6F5-7CC7-C749-AC31-EBE668719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7A056E-858E-5548-95B1-FA31EA29A4F1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487" name="TextBox 44">
            <a:extLst>
              <a:ext uri="{FF2B5EF4-FFF2-40B4-BE49-F238E27FC236}">
                <a16:creationId xmlns:a16="http://schemas.microsoft.com/office/drawing/2014/main" id="{B2A1C7E4-0F26-E044-AAD1-6DB9B8AC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4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0488" name="Picture 46">
            <a:extLst>
              <a:ext uri="{FF2B5EF4-FFF2-40B4-BE49-F238E27FC236}">
                <a16:creationId xmlns:a16="http://schemas.microsoft.com/office/drawing/2014/main" id="{EB23C49C-F4DD-5447-8624-E6CA75A7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3">
            <a:extLst>
              <a:ext uri="{FF2B5EF4-FFF2-40B4-BE49-F238E27FC236}">
                <a16:creationId xmlns:a16="http://schemas.microsoft.com/office/drawing/2014/main" id="{4948CE68-564E-A946-A9F3-3D7973842D20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101" name="Picture 34">
              <a:extLst>
                <a:ext uri="{FF2B5EF4-FFF2-40B4-BE49-F238E27FC236}">
                  <a16:creationId xmlns:a16="http://schemas.microsoft.com/office/drawing/2014/main" id="{EFF68627-AD45-644F-B5FA-66CCD4B6E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440D5B-B251-3342-B2D6-E86ADF3F3290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A177F62-D8B2-0247-8A7B-6F5AAE681F12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11F9E77-D812-6C4B-A304-626EF60A0862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8F3496-27DF-4346-B867-F14E5D55CA30}"/>
              </a:ext>
            </a:extLst>
          </p:cNvPr>
          <p:cNvGrpSpPr/>
          <p:nvPr/>
        </p:nvGrpSpPr>
        <p:grpSpPr>
          <a:xfrm>
            <a:off x="3887326" y="2555428"/>
            <a:ext cx="518786" cy="3210487"/>
            <a:chOff x="4571999" y="1307879"/>
            <a:chExt cx="685507" cy="4242239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F854E2-07FA-EF40-82CB-353BE895C2A0}"/>
                </a:ext>
              </a:extLst>
            </p:cNvPr>
            <p:cNvGrpSpPr/>
            <p:nvPr/>
          </p:nvGrpSpPr>
          <p:grpSpPr>
            <a:xfrm>
              <a:off x="4571999" y="1307879"/>
              <a:ext cx="685507" cy="4242239"/>
              <a:chOff x="4571999" y="1307879"/>
              <a:chExt cx="685507" cy="4242239"/>
            </a:xfrm>
            <a:grpFill/>
          </p:grpSpPr>
          <p:sp>
            <p:nvSpPr>
              <p:cNvPr id="3" name="Oval 10">
                <a:extLst>
                  <a:ext uri="{FF2B5EF4-FFF2-40B4-BE49-F238E27FC236}">
                    <a16:creationId xmlns:a16="http://schemas.microsoft.com/office/drawing/2014/main" id="{355AFC3F-4F46-4C45-8363-E7FE0EC0A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999" y="4864612"/>
                <a:ext cx="68550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" name="Oval 8">
                <a:extLst>
                  <a:ext uri="{FF2B5EF4-FFF2-40B4-BE49-F238E27FC236}">
                    <a16:creationId xmlns:a16="http://schemas.microsoft.com/office/drawing/2014/main" id="{760344A7-F9B7-9D47-9407-C82ED2D85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225" y="3678105"/>
                <a:ext cx="68705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BED49F72-88AB-3941-8451-7B1A20E8A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999" y="2493767"/>
                <a:ext cx="68550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" name="Oval 12">
                <a:extLst>
                  <a:ext uri="{FF2B5EF4-FFF2-40B4-BE49-F238E27FC236}">
                    <a16:creationId xmlns:a16="http://schemas.microsoft.com/office/drawing/2014/main" id="{C63EEFE2-052F-4948-9446-228E63673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225" y="1308654"/>
                <a:ext cx="68705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" name="Freeform 6">
              <a:extLst>
                <a:ext uri="{FF2B5EF4-FFF2-40B4-BE49-F238E27FC236}">
                  <a16:creationId xmlns:a16="http://schemas.microsoft.com/office/drawing/2014/main" id="{E2B1064B-1039-2445-B0A5-9A5D715CFF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5167" y="4388243"/>
              <a:ext cx="664593" cy="449258"/>
            </a:xfrm>
            <a:custGeom>
              <a:avLst/>
              <a:gdLst>
                <a:gd name="T0" fmla="*/ 304 w 603"/>
                <a:gd name="T1" fmla="*/ 266 h 407"/>
                <a:gd name="T2" fmla="*/ 603 w 603"/>
                <a:gd name="T3" fmla="*/ 407 h 407"/>
                <a:gd name="T4" fmla="*/ 603 w 603"/>
                <a:gd name="T5" fmla="*/ 407 h 407"/>
                <a:gd name="T6" fmla="*/ 603 w 603"/>
                <a:gd name="T7" fmla="*/ 5 h 407"/>
                <a:gd name="T8" fmla="*/ 304 w 603"/>
                <a:gd name="T9" fmla="*/ 146 h 407"/>
                <a:gd name="T10" fmla="*/ 0 w 603"/>
                <a:gd name="T11" fmla="*/ 0 h 407"/>
                <a:gd name="T12" fmla="*/ 0 w 603"/>
                <a:gd name="T13" fmla="*/ 0 h 407"/>
                <a:gd name="T14" fmla="*/ 0 w 603"/>
                <a:gd name="T15" fmla="*/ 407 h 407"/>
                <a:gd name="T16" fmla="*/ 4 w 603"/>
                <a:gd name="T17" fmla="*/ 407 h 407"/>
                <a:gd name="T18" fmla="*/ 304 w 603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07">
                  <a:moveTo>
                    <a:pt x="304" y="266"/>
                  </a:moveTo>
                  <a:cubicBezTo>
                    <a:pt x="424" y="266"/>
                    <a:pt x="532" y="321"/>
                    <a:pt x="603" y="407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5"/>
                    <a:pt x="603" y="5"/>
                    <a:pt x="603" y="5"/>
                  </a:cubicBezTo>
                  <a:cubicBezTo>
                    <a:pt x="532" y="91"/>
                    <a:pt x="424" y="146"/>
                    <a:pt x="304" y="146"/>
                  </a:cubicBezTo>
                  <a:cubicBezTo>
                    <a:pt x="181" y="146"/>
                    <a:pt x="71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5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D1FEB39-76D0-B848-9F4F-6548CF5627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5167" y="2017398"/>
              <a:ext cx="664593" cy="449258"/>
            </a:xfrm>
            <a:custGeom>
              <a:avLst/>
              <a:gdLst>
                <a:gd name="T0" fmla="*/ 304 w 603"/>
                <a:gd name="T1" fmla="*/ 266 h 407"/>
                <a:gd name="T2" fmla="*/ 603 w 603"/>
                <a:gd name="T3" fmla="*/ 407 h 407"/>
                <a:gd name="T4" fmla="*/ 603 w 603"/>
                <a:gd name="T5" fmla="*/ 407 h 407"/>
                <a:gd name="T6" fmla="*/ 603 w 603"/>
                <a:gd name="T7" fmla="*/ 5 h 407"/>
                <a:gd name="T8" fmla="*/ 304 w 603"/>
                <a:gd name="T9" fmla="*/ 146 h 407"/>
                <a:gd name="T10" fmla="*/ 0 w 603"/>
                <a:gd name="T11" fmla="*/ 0 h 407"/>
                <a:gd name="T12" fmla="*/ 0 w 603"/>
                <a:gd name="T13" fmla="*/ 0 h 407"/>
                <a:gd name="T14" fmla="*/ 0 w 603"/>
                <a:gd name="T15" fmla="*/ 407 h 407"/>
                <a:gd name="T16" fmla="*/ 4 w 603"/>
                <a:gd name="T17" fmla="*/ 407 h 407"/>
                <a:gd name="T18" fmla="*/ 304 w 603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07">
                  <a:moveTo>
                    <a:pt x="304" y="266"/>
                  </a:moveTo>
                  <a:cubicBezTo>
                    <a:pt x="424" y="266"/>
                    <a:pt x="532" y="321"/>
                    <a:pt x="603" y="407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5"/>
                    <a:pt x="603" y="5"/>
                    <a:pt x="603" y="5"/>
                  </a:cubicBezTo>
                  <a:cubicBezTo>
                    <a:pt x="532" y="91"/>
                    <a:pt x="424" y="146"/>
                    <a:pt x="304" y="146"/>
                  </a:cubicBezTo>
                  <a:cubicBezTo>
                    <a:pt x="181" y="146"/>
                    <a:pt x="71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5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CDF40E3-2C6C-E54B-801D-02E6A68AD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4780" y="3202898"/>
              <a:ext cx="665367" cy="449258"/>
            </a:xfrm>
            <a:custGeom>
              <a:avLst/>
              <a:gdLst>
                <a:gd name="T0" fmla="*/ 304 w 604"/>
                <a:gd name="T1" fmla="*/ 266 h 407"/>
                <a:gd name="T2" fmla="*/ 604 w 604"/>
                <a:gd name="T3" fmla="*/ 407 h 407"/>
                <a:gd name="T4" fmla="*/ 604 w 604"/>
                <a:gd name="T5" fmla="*/ 407 h 407"/>
                <a:gd name="T6" fmla="*/ 604 w 604"/>
                <a:gd name="T7" fmla="*/ 5 h 407"/>
                <a:gd name="T8" fmla="*/ 304 w 604"/>
                <a:gd name="T9" fmla="*/ 146 h 407"/>
                <a:gd name="T10" fmla="*/ 0 w 604"/>
                <a:gd name="T11" fmla="*/ 0 h 407"/>
                <a:gd name="T12" fmla="*/ 0 w 604"/>
                <a:gd name="T13" fmla="*/ 0 h 407"/>
                <a:gd name="T14" fmla="*/ 0 w 604"/>
                <a:gd name="T15" fmla="*/ 407 h 407"/>
                <a:gd name="T16" fmla="*/ 4 w 604"/>
                <a:gd name="T17" fmla="*/ 407 h 407"/>
                <a:gd name="T18" fmla="*/ 304 w 604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407">
                  <a:moveTo>
                    <a:pt x="304" y="266"/>
                  </a:moveTo>
                  <a:cubicBezTo>
                    <a:pt x="425" y="266"/>
                    <a:pt x="532" y="321"/>
                    <a:pt x="604" y="407"/>
                  </a:cubicBezTo>
                  <a:cubicBezTo>
                    <a:pt x="604" y="407"/>
                    <a:pt x="604" y="407"/>
                    <a:pt x="604" y="407"/>
                  </a:cubicBezTo>
                  <a:cubicBezTo>
                    <a:pt x="604" y="5"/>
                    <a:pt x="604" y="5"/>
                    <a:pt x="604" y="5"/>
                  </a:cubicBezTo>
                  <a:cubicBezTo>
                    <a:pt x="532" y="91"/>
                    <a:pt x="425" y="146"/>
                    <a:pt x="304" y="146"/>
                  </a:cubicBezTo>
                  <a:cubicBezTo>
                    <a:pt x="181" y="146"/>
                    <a:pt x="72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6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3077" name="Group 31">
            <a:extLst>
              <a:ext uri="{FF2B5EF4-FFF2-40B4-BE49-F238E27FC236}">
                <a16:creationId xmlns:a16="http://schemas.microsoft.com/office/drawing/2014/main" id="{3528D6EA-438E-6B48-889C-7B90F4384228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2617788"/>
            <a:ext cx="396875" cy="3086100"/>
            <a:chOff x="4345026" y="1660957"/>
            <a:chExt cx="454282" cy="3536756"/>
          </a:xfrm>
        </p:grpSpPr>
        <p:sp>
          <p:nvSpPr>
            <p:cNvPr id="3093" name="Oval 17">
              <a:extLst>
                <a:ext uri="{FF2B5EF4-FFF2-40B4-BE49-F238E27FC236}">
                  <a16:creationId xmlns:a16="http://schemas.microsoft.com/office/drawing/2014/main" id="{D6F151B9-80B0-CD43-89F1-038288DC4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98" y="2689053"/>
              <a:ext cx="453275" cy="4539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3094" name="Oval 20">
              <a:extLst>
                <a:ext uri="{FF2B5EF4-FFF2-40B4-BE49-F238E27FC236}">
                  <a16:creationId xmlns:a16="http://schemas.microsoft.com/office/drawing/2014/main" id="{56D8DBCE-7588-B24C-BD49-584906FB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98" y="1660957"/>
              <a:ext cx="453275" cy="4539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3F3AEC94-2487-D84B-9F93-559880E5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026" y="3714967"/>
              <a:ext cx="454282" cy="45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65037408-77A6-224C-A3C0-20917BEC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026" y="4742883"/>
              <a:ext cx="454282" cy="4548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97" name="Freeform 179">
              <a:extLst>
                <a:ext uri="{FF2B5EF4-FFF2-40B4-BE49-F238E27FC236}">
                  <a16:creationId xmlns:a16="http://schemas.microsoft.com/office/drawing/2014/main" id="{66E5B017-8612-6A49-9498-CDF181151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249" y="1792467"/>
              <a:ext cx="190172" cy="190926"/>
            </a:xfrm>
            <a:custGeom>
              <a:avLst/>
              <a:gdLst>
                <a:gd name="T0" fmla="*/ 104000 w 256"/>
                <a:gd name="T1" fmla="*/ 86513 h 256"/>
                <a:gd name="T2" fmla="*/ 104000 w 256"/>
                <a:gd name="T3" fmla="*/ 0 h 256"/>
                <a:gd name="T4" fmla="*/ 190172 w 256"/>
                <a:gd name="T5" fmla="*/ 86513 h 256"/>
                <a:gd name="T6" fmla="*/ 104000 w 256"/>
                <a:gd name="T7" fmla="*/ 86513 h 256"/>
                <a:gd name="T8" fmla="*/ 86172 w 256"/>
                <a:gd name="T9" fmla="*/ 190926 h 256"/>
                <a:gd name="T10" fmla="*/ 0 w 256"/>
                <a:gd name="T11" fmla="*/ 104413 h 256"/>
                <a:gd name="T12" fmla="*/ 86172 w 256"/>
                <a:gd name="T13" fmla="*/ 17899 h 256"/>
                <a:gd name="T14" fmla="*/ 86172 w 256"/>
                <a:gd name="T15" fmla="*/ 104413 h 256"/>
                <a:gd name="T16" fmla="*/ 172343 w 256"/>
                <a:gd name="T17" fmla="*/ 104413 h 256"/>
                <a:gd name="T18" fmla="*/ 86172 w 256"/>
                <a:gd name="T19" fmla="*/ 19092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6" h="256">
                  <a:moveTo>
                    <a:pt x="140" y="116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204" y="0"/>
                    <a:pt x="256" y="52"/>
                    <a:pt x="256" y="116"/>
                  </a:cubicBezTo>
                  <a:lnTo>
                    <a:pt x="140" y="116"/>
                  </a:lnTo>
                  <a:close/>
                  <a:moveTo>
                    <a:pt x="116" y="256"/>
                  </a:moveTo>
                  <a:cubicBezTo>
                    <a:pt x="52" y="256"/>
                    <a:pt x="0" y="204"/>
                    <a:pt x="0" y="140"/>
                  </a:cubicBezTo>
                  <a:cubicBezTo>
                    <a:pt x="0" y="76"/>
                    <a:pt x="52" y="24"/>
                    <a:pt x="116" y="24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32" y="204"/>
                    <a:pt x="180" y="256"/>
                    <a:pt x="116" y="2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98" name="Freeform 181">
              <a:extLst>
                <a:ext uri="{FF2B5EF4-FFF2-40B4-BE49-F238E27FC236}">
                  <a16:creationId xmlns:a16="http://schemas.microsoft.com/office/drawing/2014/main" id="{40F76E3E-511F-244D-81BF-1DD9BF8D5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536" y="4880182"/>
              <a:ext cx="190927" cy="181116"/>
            </a:xfrm>
            <a:custGeom>
              <a:avLst/>
              <a:gdLst>
                <a:gd name="T0" fmla="*/ 183469 w 256"/>
                <a:gd name="T1" fmla="*/ 56413 h 244"/>
                <a:gd name="T2" fmla="*/ 134246 w 256"/>
                <a:gd name="T3" fmla="*/ 7423 h 244"/>
                <a:gd name="T4" fmla="*/ 155874 w 256"/>
                <a:gd name="T5" fmla="*/ 0 h 244"/>
                <a:gd name="T6" fmla="*/ 190927 w 256"/>
                <a:gd name="T7" fmla="*/ 34887 h 244"/>
                <a:gd name="T8" fmla="*/ 183469 w 256"/>
                <a:gd name="T9" fmla="*/ 56413 h 244"/>
                <a:gd name="T10" fmla="*/ 181977 w 256"/>
                <a:gd name="T11" fmla="*/ 95012 h 244"/>
                <a:gd name="T12" fmla="*/ 158111 w 256"/>
                <a:gd name="T13" fmla="*/ 154394 h 244"/>
                <a:gd name="T14" fmla="*/ 170790 w 256"/>
                <a:gd name="T15" fmla="*/ 166270 h 244"/>
                <a:gd name="T16" fmla="*/ 173028 w 256"/>
                <a:gd name="T17" fmla="*/ 172209 h 244"/>
                <a:gd name="T18" fmla="*/ 164078 w 256"/>
                <a:gd name="T19" fmla="*/ 181116 h 244"/>
                <a:gd name="T20" fmla="*/ 158111 w 256"/>
                <a:gd name="T21" fmla="*/ 178889 h 244"/>
                <a:gd name="T22" fmla="*/ 144687 w 256"/>
                <a:gd name="T23" fmla="*/ 165528 h 244"/>
                <a:gd name="T24" fmla="*/ 95464 w 256"/>
                <a:gd name="T25" fmla="*/ 181116 h 244"/>
                <a:gd name="T26" fmla="*/ 46240 w 256"/>
                <a:gd name="T27" fmla="*/ 165528 h 244"/>
                <a:gd name="T28" fmla="*/ 32816 w 256"/>
                <a:gd name="T29" fmla="*/ 178147 h 244"/>
                <a:gd name="T30" fmla="*/ 26849 w 256"/>
                <a:gd name="T31" fmla="*/ 181116 h 244"/>
                <a:gd name="T32" fmla="*/ 17899 w 256"/>
                <a:gd name="T33" fmla="*/ 172209 h 244"/>
                <a:gd name="T34" fmla="*/ 20883 w 256"/>
                <a:gd name="T35" fmla="*/ 166270 h 244"/>
                <a:gd name="T36" fmla="*/ 32816 w 256"/>
                <a:gd name="T37" fmla="*/ 153652 h 244"/>
                <a:gd name="T38" fmla="*/ 8950 w 256"/>
                <a:gd name="T39" fmla="*/ 95012 h 244"/>
                <a:gd name="T40" fmla="*/ 95464 w 256"/>
                <a:gd name="T41" fmla="*/ 8907 h 244"/>
                <a:gd name="T42" fmla="*/ 181977 w 256"/>
                <a:gd name="T43" fmla="*/ 95012 h 244"/>
                <a:gd name="T44" fmla="*/ 95464 w 256"/>
                <a:gd name="T45" fmla="*/ 26722 h 244"/>
                <a:gd name="T46" fmla="*/ 26849 w 256"/>
                <a:gd name="T47" fmla="*/ 95012 h 244"/>
                <a:gd name="T48" fmla="*/ 95464 w 256"/>
                <a:gd name="T49" fmla="*/ 163301 h 244"/>
                <a:gd name="T50" fmla="*/ 164078 w 256"/>
                <a:gd name="T51" fmla="*/ 95012 h 244"/>
                <a:gd name="T52" fmla="*/ 95464 w 256"/>
                <a:gd name="T53" fmla="*/ 26722 h 244"/>
                <a:gd name="T54" fmla="*/ 131262 w 256"/>
                <a:gd name="T55" fmla="*/ 103919 h 244"/>
                <a:gd name="T56" fmla="*/ 95464 w 256"/>
                <a:gd name="T57" fmla="*/ 103919 h 244"/>
                <a:gd name="T58" fmla="*/ 86514 w 256"/>
                <a:gd name="T59" fmla="*/ 95012 h 244"/>
                <a:gd name="T60" fmla="*/ 86514 w 256"/>
                <a:gd name="T61" fmla="*/ 47506 h 244"/>
                <a:gd name="T62" fmla="*/ 95464 w 256"/>
                <a:gd name="T63" fmla="*/ 38598 h 244"/>
                <a:gd name="T64" fmla="*/ 104413 w 256"/>
                <a:gd name="T65" fmla="*/ 47506 h 244"/>
                <a:gd name="T66" fmla="*/ 104413 w 256"/>
                <a:gd name="T67" fmla="*/ 86104 h 244"/>
                <a:gd name="T68" fmla="*/ 131262 w 256"/>
                <a:gd name="T69" fmla="*/ 86104 h 244"/>
                <a:gd name="T70" fmla="*/ 140212 w 256"/>
                <a:gd name="T71" fmla="*/ 95012 h 244"/>
                <a:gd name="T72" fmla="*/ 131262 w 256"/>
                <a:gd name="T73" fmla="*/ 103919 h 244"/>
                <a:gd name="T74" fmla="*/ 7458 w 256"/>
                <a:gd name="T75" fmla="*/ 57898 h 244"/>
                <a:gd name="T76" fmla="*/ 0 w 256"/>
                <a:gd name="T77" fmla="*/ 35629 h 244"/>
                <a:gd name="T78" fmla="*/ 35799 w 256"/>
                <a:gd name="T79" fmla="*/ 0 h 244"/>
                <a:gd name="T80" fmla="*/ 58173 w 256"/>
                <a:gd name="T81" fmla="*/ 7423 h 244"/>
                <a:gd name="T82" fmla="*/ 7458 w 256"/>
                <a:gd name="T83" fmla="*/ 57898 h 2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44">
                  <a:moveTo>
                    <a:pt x="246" y="76"/>
                  </a:moveTo>
                  <a:cubicBezTo>
                    <a:pt x="233" y="46"/>
                    <a:pt x="210" y="23"/>
                    <a:pt x="180" y="10"/>
                  </a:cubicBezTo>
                  <a:cubicBezTo>
                    <a:pt x="188" y="4"/>
                    <a:pt x="198" y="0"/>
                    <a:pt x="209" y="0"/>
                  </a:cubicBezTo>
                  <a:cubicBezTo>
                    <a:pt x="235" y="0"/>
                    <a:pt x="256" y="21"/>
                    <a:pt x="256" y="47"/>
                  </a:cubicBezTo>
                  <a:cubicBezTo>
                    <a:pt x="256" y="58"/>
                    <a:pt x="252" y="68"/>
                    <a:pt x="246" y="76"/>
                  </a:cubicBezTo>
                  <a:moveTo>
                    <a:pt x="244" y="128"/>
                  </a:moveTo>
                  <a:cubicBezTo>
                    <a:pt x="244" y="159"/>
                    <a:pt x="232" y="187"/>
                    <a:pt x="212" y="208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31" y="226"/>
                    <a:pt x="232" y="229"/>
                    <a:pt x="232" y="232"/>
                  </a:cubicBezTo>
                  <a:cubicBezTo>
                    <a:pt x="232" y="239"/>
                    <a:pt x="227" y="244"/>
                    <a:pt x="220" y="244"/>
                  </a:cubicBezTo>
                  <a:cubicBezTo>
                    <a:pt x="217" y="244"/>
                    <a:pt x="214" y="243"/>
                    <a:pt x="212" y="241"/>
                  </a:cubicBezTo>
                  <a:cubicBezTo>
                    <a:pt x="194" y="223"/>
                    <a:pt x="194" y="223"/>
                    <a:pt x="194" y="223"/>
                  </a:cubicBezTo>
                  <a:cubicBezTo>
                    <a:pt x="176" y="236"/>
                    <a:pt x="153" y="244"/>
                    <a:pt x="128" y="244"/>
                  </a:cubicBezTo>
                  <a:cubicBezTo>
                    <a:pt x="103" y="244"/>
                    <a:pt x="81" y="236"/>
                    <a:pt x="62" y="223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2" y="243"/>
                    <a:pt x="39" y="244"/>
                    <a:pt x="36" y="244"/>
                  </a:cubicBezTo>
                  <a:cubicBezTo>
                    <a:pt x="29" y="244"/>
                    <a:pt x="24" y="239"/>
                    <a:pt x="24" y="232"/>
                  </a:cubicBezTo>
                  <a:cubicBezTo>
                    <a:pt x="24" y="229"/>
                    <a:pt x="25" y="226"/>
                    <a:pt x="28" y="224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24" y="187"/>
                    <a:pt x="12" y="159"/>
                    <a:pt x="12" y="128"/>
                  </a:cubicBezTo>
                  <a:cubicBezTo>
                    <a:pt x="12" y="64"/>
                    <a:pt x="64" y="12"/>
                    <a:pt x="128" y="12"/>
                  </a:cubicBezTo>
                  <a:cubicBezTo>
                    <a:pt x="192" y="12"/>
                    <a:pt x="244" y="64"/>
                    <a:pt x="244" y="128"/>
                  </a:cubicBezTo>
                  <a:moveTo>
                    <a:pt x="128" y="36"/>
                  </a:moveTo>
                  <a:cubicBezTo>
                    <a:pt x="77" y="36"/>
                    <a:pt x="36" y="77"/>
                    <a:pt x="36" y="128"/>
                  </a:cubicBezTo>
                  <a:cubicBezTo>
                    <a:pt x="36" y="179"/>
                    <a:pt x="77" y="220"/>
                    <a:pt x="128" y="220"/>
                  </a:cubicBezTo>
                  <a:cubicBezTo>
                    <a:pt x="179" y="220"/>
                    <a:pt x="220" y="179"/>
                    <a:pt x="220" y="128"/>
                  </a:cubicBezTo>
                  <a:cubicBezTo>
                    <a:pt x="220" y="77"/>
                    <a:pt x="179" y="36"/>
                    <a:pt x="128" y="36"/>
                  </a:cubicBezTo>
                  <a:moveTo>
                    <a:pt x="176" y="140"/>
                  </a:move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57"/>
                    <a:pt x="121" y="52"/>
                    <a:pt x="128" y="52"/>
                  </a:cubicBezTo>
                  <a:cubicBezTo>
                    <a:pt x="135" y="52"/>
                    <a:pt x="140" y="57"/>
                    <a:pt x="140" y="64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3" y="116"/>
                    <a:pt x="188" y="121"/>
                    <a:pt x="188" y="128"/>
                  </a:cubicBezTo>
                  <a:cubicBezTo>
                    <a:pt x="188" y="135"/>
                    <a:pt x="183" y="140"/>
                    <a:pt x="176" y="140"/>
                  </a:cubicBezTo>
                  <a:moveTo>
                    <a:pt x="10" y="78"/>
                  </a:moveTo>
                  <a:cubicBezTo>
                    <a:pt x="4" y="69"/>
                    <a:pt x="0" y="59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59" y="0"/>
                    <a:pt x="69" y="4"/>
                    <a:pt x="78" y="10"/>
                  </a:cubicBezTo>
                  <a:cubicBezTo>
                    <a:pt x="47" y="23"/>
                    <a:pt x="23" y="47"/>
                    <a:pt x="10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99" name="Freeform 206">
              <a:extLst>
                <a:ext uri="{FF2B5EF4-FFF2-40B4-BE49-F238E27FC236}">
                  <a16:creationId xmlns:a16="http://schemas.microsoft.com/office/drawing/2014/main" id="{125E2306-0C0E-3940-93BE-D7D0589F6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249" y="3846685"/>
              <a:ext cx="190172" cy="190172"/>
            </a:xfrm>
            <a:custGeom>
              <a:avLst/>
              <a:gdLst>
                <a:gd name="T0" fmla="*/ 184972 w 256"/>
                <a:gd name="T1" fmla="*/ 159715 h 256"/>
                <a:gd name="T2" fmla="*/ 190172 w 256"/>
                <a:gd name="T3" fmla="*/ 172343 h 256"/>
                <a:gd name="T4" fmla="*/ 172343 w 256"/>
                <a:gd name="T5" fmla="*/ 190172 h 256"/>
                <a:gd name="T6" fmla="*/ 159715 w 256"/>
                <a:gd name="T7" fmla="*/ 184972 h 256"/>
                <a:gd name="T8" fmla="*/ 107715 w 256"/>
                <a:gd name="T9" fmla="*/ 132972 h 256"/>
                <a:gd name="T10" fmla="*/ 71315 w 256"/>
                <a:gd name="T11" fmla="*/ 142629 h 256"/>
                <a:gd name="T12" fmla="*/ 0 w 256"/>
                <a:gd name="T13" fmla="*/ 71315 h 256"/>
                <a:gd name="T14" fmla="*/ 71315 w 256"/>
                <a:gd name="T15" fmla="*/ 0 h 256"/>
                <a:gd name="T16" fmla="*/ 142629 w 256"/>
                <a:gd name="T17" fmla="*/ 71315 h 256"/>
                <a:gd name="T18" fmla="*/ 132972 w 256"/>
                <a:gd name="T19" fmla="*/ 107715 h 256"/>
                <a:gd name="T20" fmla="*/ 184972 w 256"/>
                <a:gd name="T21" fmla="*/ 159715 h 256"/>
                <a:gd name="T22" fmla="*/ 71315 w 256"/>
                <a:gd name="T23" fmla="*/ 17829 h 256"/>
                <a:gd name="T24" fmla="*/ 17829 w 256"/>
                <a:gd name="T25" fmla="*/ 71315 h 256"/>
                <a:gd name="T26" fmla="*/ 71315 w 256"/>
                <a:gd name="T27" fmla="*/ 124800 h 256"/>
                <a:gd name="T28" fmla="*/ 124800 w 256"/>
                <a:gd name="T29" fmla="*/ 71315 h 256"/>
                <a:gd name="T30" fmla="*/ 71315 w 256"/>
                <a:gd name="T31" fmla="*/ 17829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00" name="Freeform 221">
              <a:extLst>
                <a:ext uri="{FF2B5EF4-FFF2-40B4-BE49-F238E27FC236}">
                  <a16:creationId xmlns:a16="http://schemas.microsoft.com/office/drawing/2014/main" id="{B49C3246-890B-9748-AD57-1C197BC7E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2486" y="2796227"/>
              <a:ext cx="179699" cy="239599"/>
            </a:xfrm>
            <a:custGeom>
              <a:avLst/>
              <a:gdLst>
                <a:gd name="T0" fmla="*/ 89850 w 192"/>
                <a:gd name="T1" fmla="*/ 239599 h 256"/>
                <a:gd name="T2" fmla="*/ 0 w 192"/>
                <a:gd name="T3" fmla="*/ 89850 h 256"/>
                <a:gd name="T4" fmla="*/ 89850 w 192"/>
                <a:gd name="T5" fmla="*/ 0 h 256"/>
                <a:gd name="T6" fmla="*/ 179699 w 192"/>
                <a:gd name="T7" fmla="*/ 89850 h 256"/>
                <a:gd name="T8" fmla="*/ 89850 w 192"/>
                <a:gd name="T9" fmla="*/ 239599 h 256"/>
                <a:gd name="T10" fmla="*/ 89850 w 192"/>
                <a:gd name="T11" fmla="*/ 29950 h 256"/>
                <a:gd name="T12" fmla="*/ 29950 w 192"/>
                <a:gd name="T13" fmla="*/ 89850 h 256"/>
                <a:gd name="T14" fmla="*/ 89850 w 192"/>
                <a:gd name="T15" fmla="*/ 149749 h 256"/>
                <a:gd name="T16" fmla="*/ 149749 w 192"/>
                <a:gd name="T17" fmla="*/ 89850 h 256"/>
                <a:gd name="T18" fmla="*/ 89850 w 192"/>
                <a:gd name="T19" fmla="*/ 29950 h 256"/>
                <a:gd name="T20" fmla="*/ 89850 w 192"/>
                <a:gd name="T21" fmla="*/ 119800 h 256"/>
                <a:gd name="T22" fmla="*/ 59900 w 192"/>
                <a:gd name="T23" fmla="*/ 89850 h 256"/>
                <a:gd name="T24" fmla="*/ 89850 w 192"/>
                <a:gd name="T25" fmla="*/ 59900 h 256"/>
                <a:gd name="T26" fmla="*/ 119799 w 192"/>
                <a:gd name="T27" fmla="*/ 89850 h 256"/>
                <a:gd name="T28" fmla="*/ 89850 w 192"/>
                <a:gd name="T29" fmla="*/ 119800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078" name="TextBox 36">
            <a:extLst>
              <a:ext uri="{FF2B5EF4-FFF2-40B4-BE49-F238E27FC236}">
                <a16:creationId xmlns:a16="http://schemas.microsoft.com/office/drawing/2014/main" id="{E061CDF4-FA51-5E49-8017-1F6C61C1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808038"/>
            <a:ext cx="4260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800" b="1" dirty="0">
                <a:solidFill>
                  <a:schemeClr val="bg1"/>
                </a:solidFill>
                <a:latin typeface="Montserrat" pitchFamily="2" charset="77"/>
              </a:rPr>
              <a:t>Go and Tell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	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Seminario</a:t>
            </a: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sobre</a:t>
            </a: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evangelismo</a:t>
            </a:r>
            <a:endParaRPr lang="id-ID" altLang="en-US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079" name="Rectangle 45">
            <a:extLst>
              <a:ext uri="{FF2B5EF4-FFF2-40B4-BE49-F238E27FC236}">
                <a16:creationId xmlns:a16="http://schemas.microsoft.com/office/drawing/2014/main" id="{DEDC8D1D-1BB3-2A41-B2BF-D460F5132E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2000" y="2705100"/>
            <a:ext cx="26320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it-IT" altLang="en-US" sz="10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0" name="Group 50">
            <a:extLst>
              <a:ext uri="{FF2B5EF4-FFF2-40B4-BE49-F238E27FC236}">
                <a16:creationId xmlns:a16="http://schemas.microsoft.com/office/drawing/2014/main" id="{031BDA91-30E8-9C4F-B036-A719BD182B4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378200"/>
            <a:ext cx="2632075" cy="482600"/>
            <a:chOff x="4959527" y="3002015"/>
            <a:chExt cx="2631444" cy="482687"/>
          </a:xfrm>
        </p:grpSpPr>
        <p:sp>
          <p:nvSpPr>
            <p:cNvPr id="3091" name="Rectangle 51">
              <a:extLst>
                <a:ext uri="{FF2B5EF4-FFF2-40B4-BE49-F238E27FC236}">
                  <a16:creationId xmlns:a16="http://schemas.microsoft.com/office/drawing/2014/main" id="{31943308-FC7B-F346-AFB4-E7A8A3AE8B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3092" name="Rectangle 52">
              <a:extLst>
                <a:ext uri="{FF2B5EF4-FFF2-40B4-BE49-F238E27FC236}">
                  <a16:creationId xmlns:a16="http://schemas.microsoft.com/office/drawing/2014/main" id="{C050597E-8E8D-934C-B35F-E2388C73E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81" name="Group 53">
            <a:extLst>
              <a:ext uri="{FF2B5EF4-FFF2-40B4-BE49-F238E27FC236}">
                <a16:creationId xmlns:a16="http://schemas.microsoft.com/office/drawing/2014/main" id="{2EAB8321-E73C-E345-A00F-5A23C25D2D0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75138"/>
            <a:ext cx="2632075" cy="482600"/>
            <a:chOff x="4959527" y="3002015"/>
            <a:chExt cx="2631444" cy="482687"/>
          </a:xfrm>
        </p:grpSpPr>
        <p:sp>
          <p:nvSpPr>
            <p:cNvPr id="3089" name="Rectangle 54">
              <a:extLst>
                <a:ext uri="{FF2B5EF4-FFF2-40B4-BE49-F238E27FC236}">
                  <a16:creationId xmlns:a16="http://schemas.microsoft.com/office/drawing/2014/main" id="{010D3083-81C7-914C-A2D9-63412035EB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3090" name="Rectangle 55">
              <a:extLst>
                <a:ext uri="{FF2B5EF4-FFF2-40B4-BE49-F238E27FC236}">
                  <a16:creationId xmlns:a16="http://schemas.microsoft.com/office/drawing/2014/main" id="{0A064FB3-AF01-1A44-AC6C-BD41865898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82" name="Group 56">
            <a:extLst>
              <a:ext uri="{FF2B5EF4-FFF2-40B4-BE49-F238E27FC236}">
                <a16:creationId xmlns:a16="http://schemas.microsoft.com/office/drawing/2014/main" id="{1BBB838A-D925-C446-9D6B-07EB93B6078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167313"/>
            <a:ext cx="2632075" cy="484187"/>
            <a:chOff x="4959527" y="3002015"/>
            <a:chExt cx="2631444" cy="482687"/>
          </a:xfrm>
        </p:grpSpPr>
        <p:sp>
          <p:nvSpPr>
            <p:cNvPr id="3087" name="Rectangle 57">
              <a:extLst>
                <a:ext uri="{FF2B5EF4-FFF2-40B4-BE49-F238E27FC236}">
                  <a16:creationId xmlns:a16="http://schemas.microsoft.com/office/drawing/2014/main" id="{2BDBCC05-BFD6-BB4D-B8E6-A8D2676DE7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3088" name="Rectangle 58">
              <a:extLst>
                <a:ext uri="{FF2B5EF4-FFF2-40B4-BE49-F238E27FC236}">
                  <a16:creationId xmlns:a16="http://schemas.microsoft.com/office/drawing/2014/main" id="{C94E89BD-ED7A-2A4B-B60C-EFCE5049AB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B3B586A-18F4-A94D-B686-3C04D3D951B3}"/>
              </a:ext>
            </a:extLst>
          </p:cNvPr>
          <p:cNvSpPr txBox="1"/>
          <p:nvPr/>
        </p:nvSpPr>
        <p:spPr>
          <a:xfrm>
            <a:off x="3140075" y="6507163"/>
            <a:ext cx="3632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84" name="TextBox 40">
            <a:extLst>
              <a:ext uri="{FF2B5EF4-FFF2-40B4-BE49-F238E27FC236}">
                <a16:creationId xmlns:a16="http://schemas.microsoft.com/office/drawing/2014/main" id="{5CFD5BB2-342E-BC4A-B892-4E161522D8B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204075" y="6516688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2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085" name="Picture 42">
            <a:extLst>
              <a:ext uri="{FF2B5EF4-FFF2-40B4-BE49-F238E27FC236}">
                <a16:creationId xmlns:a16="http://schemas.microsoft.com/office/drawing/2014/main" id="{E6A79A84-F2BF-EF45-AF72-EDD7C2D0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41">
            <a:extLst>
              <a:ext uri="{FF2B5EF4-FFF2-40B4-BE49-F238E27FC236}">
                <a16:creationId xmlns:a16="http://schemas.microsoft.com/office/drawing/2014/main" id="{1ED23162-86D0-D24B-86AF-26D5A49406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2000" y="248126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rPr>
              <a:t>Introducción: GO</a:t>
            </a:r>
          </a:p>
        </p:txBody>
      </p:sp>
    </p:spTree>
  </p:cSld>
  <p:clrMapOvr>
    <a:masterClrMapping/>
  </p:clrMapOvr>
  <p:transition spd="slow">
    <p:cover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9">
            <a:extLst>
              <a:ext uri="{FF2B5EF4-FFF2-40B4-BE49-F238E27FC236}">
                <a16:creationId xmlns:a16="http://schemas.microsoft.com/office/drawing/2014/main" id="{F6223979-E7EB-D24C-83A3-A8372113FB94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1513" name="Picture 37">
              <a:extLst>
                <a:ext uri="{FF2B5EF4-FFF2-40B4-BE49-F238E27FC236}">
                  <a16:creationId xmlns:a16="http://schemas.microsoft.com/office/drawing/2014/main" id="{33538497-6646-9542-985E-7416EB2B9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6D7DD3-CBA3-C947-9A53-363691522867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EC5F0F4-CF2A-9045-B884-BE74E627C13B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6C9882D-B222-D040-9B20-2414E7E68C2F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La LEY </a:t>
            </a:r>
            <a:r>
              <a:rPr lang="en-US" sz="2400" dirty="0" err="1">
                <a:solidFill>
                  <a:schemeClr val="bg1"/>
                </a:solidFill>
              </a:rPr>
              <a:t>muestra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nuestra</a:t>
            </a:r>
            <a:r>
              <a:rPr lang="en-US" sz="2400" dirty="0">
                <a:solidFill>
                  <a:schemeClr val="bg1"/>
                </a:solidFill>
              </a:rPr>
              <a:t> culpa ante Dios.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La LEY </a:t>
            </a:r>
            <a:r>
              <a:rPr lang="en-US" sz="2400" dirty="0" err="1">
                <a:solidFill>
                  <a:schemeClr val="bg1"/>
                </a:solidFill>
              </a:rPr>
              <a:t>nos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revela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nuestro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pecado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La LEY define los </a:t>
            </a:r>
            <a:r>
              <a:rPr lang="en-US" sz="2400" b="1" dirty="0" err="1">
                <a:solidFill>
                  <a:schemeClr val="bg1"/>
                </a:solidFill>
              </a:rPr>
              <a:t>pecados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¿Qué </a:t>
            </a:r>
            <a:r>
              <a:rPr lang="en-US" sz="2400" dirty="0" err="1">
                <a:solidFill>
                  <a:schemeClr val="bg1"/>
                </a:solidFill>
              </a:rPr>
              <a:t>diremos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entonces</a:t>
            </a:r>
            <a:r>
              <a:rPr lang="en-US" sz="2400" dirty="0">
                <a:solidFill>
                  <a:schemeClr val="bg1"/>
                </a:solidFill>
              </a:rPr>
              <a:t>? ¿Es la ley </a:t>
            </a:r>
            <a:r>
              <a:rPr lang="en-US" sz="2400" dirty="0" err="1">
                <a:solidFill>
                  <a:schemeClr val="bg1"/>
                </a:solidFill>
              </a:rPr>
              <a:t>pecado</a:t>
            </a:r>
            <a:r>
              <a:rPr lang="en-US" sz="2400" dirty="0">
                <a:solidFill>
                  <a:schemeClr val="bg1"/>
                </a:solidFill>
              </a:rPr>
              <a:t>? ¡Por </a:t>
            </a:r>
            <a:r>
              <a:rPr lang="en-US" sz="2400" dirty="0" err="1">
                <a:solidFill>
                  <a:schemeClr val="bg1"/>
                </a:solidFill>
              </a:rPr>
              <a:t>supuesto</a:t>
            </a:r>
            <a:r>
              <a:rPr lang="en-US" sz="2400" dirty="0">
                <a:solidFill>
                  <a:schemeClr val="bg1"/>
                </a:solidFill>
              </a:rPr>
              <a:t> que no! De </a:t>
            </a:r>
            <a:r>
              <a:rPr lang="en-US" sz="2400" dirty="0" err="1">
                <a:solidFill>
                  <a:schemeClr val="bg1"/>
                </a:solidFill>
              </a:rPr>
              <a:t>hecho</a:t>
            </a:r>
            <a:r>
              <a:rPr lang="en-US" sz="2400" dirty="0">
                <a:solidFill>
                  <a:schemeClr val="bg1"/>
                </a:solidFill>
              </a:rPr>
              <a:t>, no </a:t>
            </a:r>
            <a:r>
              <a:rPr lang="en-US" sz="2400" dirty="0" err="1">
                <a:solidFill>
                  <a:schemeClr val="bg1"/>
                </a:solidFill>
              </a:rPr>
              <a:t>habría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sabido</a:t>
            </a:r>
            <a:r>
              <a:rPr lang="en-US" sz="2400" dirty="0">
                <a:solidFill>
                  <a:schemeClr val="bg1"/>
                </a:solidFill>
              </a:rPr>
              <a:t> lo que era el </a:t>
            </a:r>
            <a:r>
              <a:rPr lang="en-US" sz="2400" dirty="0" err="1">
                <a:solidFill>
                  <a:schemeClr val="bg1"/>
                </a:solidFill>
              </a:rPr>
              <a:t>pecado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sino</a:t>
            </a:r>
            <a:r>
              <a:rPr lang="en-US" sz="2400" dirty="0">
                <a:solidFill>
                  <a:schemeClr val="bg1"/>
                </a:solidFill>
              </a:rPr>
              <a:t> por la ley. Por </a:t>
            </a:r>
            <a:r>
              <a:rPr lang="en-US" sz="2400" dirty="0" err="1">
                <a:solidFill>
                  <a:schemeClr val="bg1"/>
                </a:solidFill>
              </a:rPr>
              <a:t>ejemplo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nunca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habría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sabido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yo</a:t>
            </a:r>
            <a:r>
              <a:rPr lang="en-US" sz="2400" dirty="0">
                <a:solidFill>
                  <a:schemeClr val="bg1"/>
                </a:solidFill>
              </a:rPr>
              <a:t> lo que es la </a:t>
            </a:r>
            <a:r>
              <a:rPr lang="en-US" sz="2400" dirty="0" err="1">
                <a:solidFill>
                  <a:schemeClr val="bg1"/>
                </a:solidFill>
              </a:rPr>
              <a:t>codicia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</a:t>
            </a:r>
            <a:r>
              <a:rPr lang="en-US" sz="2400" dirty="0">
                <a:solidFill>
                  <a:schemeClr val="bg1"/>
                </a:solidFill>
              </a:rPr>
              <a:t> la ley no </a:t>
            </a:r>
            <a:r>
              <a:rPr lang="en-US" sz="2400" dirty="0" err="1">
                <a:solidFill>
                  <a:schemeClr val="bg1"/>
                </a:solidFill>
              </a:rPr>
              <a:t>hubiera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dicho</a:t>
            </a:r>
            <a:r>
              <a:rPr lang="en-US" sz="2400" dirty="0">
                <a:solidFill>
                  <a:schemeClr val="bg1"/>
                </a:solidFill>
              </a:rPr>
              <a:t>: «No </a:t>
            </a:r>
            <a:r>
              <a:rPr lang="en-US" sz="2400" dirty="0" err="1">
                <a:solidFill>
                  <a:schemeClr val="bg1"/>
                </a:solidFill>
              </a:rPr>
              <a:t>codiciarás</a:t>
            </a:r>
            <a:r>
              <a:rPr lang="en-US" sz="2400" dirty="0">
                <a:solidFill>
                  <a:schemeClr val="bg1"/>
                </a:solidFill>
              </a:rPr>
              <a:t>».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                       		</a:t>
            </a:r>
            <a:r>
              <a:rPr lang="en-US" sz="2400" b="1" dirty="0" err="1">
                <a:solidFill>
                  <a:schemeClr val="bg1"/>
                </a:solidFill>
              </a:rPr>
              <a:t>Romanos</a:t>
            </a:r>
            <a:r>
              <a:rPr lang="en-US" sz="2400" b="1" dirty="0">
                <a:solidFill>
                  <a:schemeClr val="bg1"/>
                </a:solidFill>
              </a:rPr>
              <a:t> 7:7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508" name="TextBox 7">
            <a:extLst>
              <a:ext uri="{FF2B5EF4-FFF2-40B4-BE49-F238E27FC236}">
                <a16:creationId xmlns:a16="http://schemas.microsoft.com/office/drawing/2014/main" id="{B435FF6F-A4AE-4648-A8C7-32CA583AC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 b="1" u="sng">
                <a:solidFill>
                  <a:schemeClr val="bg1"/>
                </a:solidFill>
                <a:latin typeface="Montserrat" pitchFamily="2" charset="77"/>
              </a:rPr>
              <a:t>La ley utilizada adecuadamente</a:t>
            </a:r>
            <a:r>
              <a:rPr lang="en-US" altLang="en-US" sz="2400" b="1">
                <a:solidFill>
                  <a:schemeClr val="bg1"/>
                </a:solidFill>
                <a:latin typeface="Montserrat" pitchFamily="2" charset="77"/>
              </a:rPr>
              <a:t>:</a:t>
            </a:r>
          </a:p>
        </p:txBody>
      </p:sp>
      <p:sp>
        <p:nvSpPr>
          <p:cNvPr id="21509" name="Rectangle 10">
            <a:extLst>
              <a:ext uri="{FF2B5EF4-FFF2-40B4-BE49-F238E27FC236}">
                <a16:creationId xmlns:a16="http://schemas.microsoft.com/office/drawing/2014/main" id="{3921915E-939C-D744-A167-98EFB123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FD27C3-BAB4-D04E-A2E9-BD1B5BFD9AC0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511" name="TextBox 44">
            <a:extLst>
              <a:ext uri="{FF2B5EF4-FFF2-40B4-BE49-F238E27FC236}">
                <a16:creationId xmlns:a16="http://schemas.microsoft.com/office/drawing/2014/main" id="{158AD949-C98E-A140-98E1-555E198B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4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1512" name="Picture 46">
            <a:extLst>
              <a:ext uri="{FF2B5EF4-FFF2-40B4-BE49-F238E27FC236}">
                <a16:creationId xmlns:a16="http://schemas.microsoft.com/office/drawing/2014/main" id="{C31594C4-1078-2B43-A309-28E3009E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9">
            <a:extLst>
              <a:ext uri="{FF2B5EF4-FFF2-40B4-BE49-F238E27FC236}">
                <a16:creationId xmlns:a16="http://schemas.microsoft.com/office/drawing/2014/main" id="{A2C7A533-5155-3C4D-8F6A-1E9C342E55B0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2537" name="Picture 37">
              <a:extLst>
                <a:ext uri="{FF2B5EF4-FFF2-40B4-BE49-F238E27FC236}">
                  <a16:creationId xmlns:a16="http://schemas.microsoft.com/office/drawing/2014/main" id="{58198083-823C-B940-B157-D80E11798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3C0DE7-9776-1B43-BEFF-B62104CE7D24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3F980E-9B23-2643-983E-84AECD078DF9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E4BCF7E-5447-524E-A95B-45A1B45741E9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La LEY </a:t>
            </a:r>
            <a:r>
              <a:rPr lang="en-US" sz="2400" dirty="0" err="1">
                <a:solidFill>
                  <a:schemeClr val="bg1"/>
                </a:solidFill>
              </a:rPr>
              <a:t>muestra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nuestra</a:t>
            </a:r>
            <a:r>
              <a:rPr lang="en-US" sz="2400" dirty="0">
                <a:solidFill>
                  <a:schemeClr val="bg1"/>
                </a:solidFill>
              </a:rPr>
              <a:t> culpa ante Dios.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La LEY </a:t>
            </a:r>
            <a:r>
              <a:rPr lang="en-US" sz="2400" dirty="0" err="1">
                <a:solidFill>
                  <a:schemeClr val="bg1"/>
                </a:solidFill>
              </a:rPr>
              <a:t>nos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revela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nuestro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pecado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La LEY define los </a:t>
            </a:r>
            <a:r>
              <a:rPr lang="en-US" sz="2400" dirty="0" err="1">
                <a:solidFill>
                  <a:schemeClr val="bg1"/>
                </a:solidFill>
              </a:rPr>
              <a:t>pecados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La LEY </a:t>
            </a:r>
            <a:r>
              <a:rPr lang="en-US" sz="2400" b="1" dirty="0" err="1">
                <a:solidFill>
                  <a:schemeClr val="bg1"/>
                </a:solidFill>
              </a:rPr>
              <a:t>nos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acerca</a:t>
            </a:r>
            <a:r>
              <a:rPr lang="en-US" sz="2400" b="1" dirty="0">
                <a:solidFill>
                  <a:schemeClr val="bg1"/>
                </a:solidFill>
              </a:rPr>
              <a:t> a Cristo.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solidFill>
                  <a:schemeClr val="bg1"/>
                </a:solidFill>
              </a:rPr>
              <a:t>24</a:t>
            </a:r>
            <a:r>
              <a:rPr lang="en-US" sz="2400" dirty="0">
                <a:solidFill>
                  <a:schemeClr val="bg1"/>
                </a:solidFill>
              </a:rPr>
              <a:t>De </a:t>
            </a:r>
            <a:r>
              <a:rPr lang="en-US" sz="2400" dirty="0" err="1">
                <a:solidFill>
                  <a:schemeClr val="bg1"/>
                </a:solidFill>
              </a:rPr>
              <a:t>manera</a:t>
            </a:r>
            <a:r>
              <a:rPr lang="en-US" sz="2400" dirty="0">
                <a:solidFill>
                  <a:schemeClr val="bg1"/>
                </a:solidFill>
              </a:rPr>
              <a:t> que la </a:t>
            </a:r>
            <a:r>
              <a:rPr lang="en-US" sz="2400" b="1" dirty="0">
                <a:solidFill>
                  <a:schemeClr val="bg1"/>
                </a:solidFill>
              </a:rPr>
              <a:t>ley</a:t>
            </a:r>
            <a:r>
              <a:rPr lang="en-US" sz="2400" dirty="0">
                <a:solidFill>
                  <a:schemeClr val="bg1"/>
                </a:solidFill>
              </a:rPr>
              <a:t> ha </a:t>
            </a:r>
            <a:r>
              <a:rPr lang="en-US" sz="2400" dirty="0" err="1">
                <a:solidFill>
                  <a:schemeClr val="bg1"/>
                </a:solidFill>
              </a:rPr>
              <a:t>sido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nuestro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ayo</a:t>
            </a:r>
            <a:r>
              <a:rPr lang="en-US" sz="2400" dirty="0">
                <a:solidFill>
                  <a:schemeClr val="bg1"/>
                </a:solidFill>
              </a:rPr>
              <a:t>, para </a:t>
            </a:r>
            <a:r>
              <a:rPr lang="en-US" sz="2400" dirty="0" err="1">
                <a:solidFill>
                  <a:schemeClr val="bg1"/>
                </a:solidFill>
              </a:rPr>
              <a:t>llevarnos</a:t>
            </a:r>
            <a:r>
              <a:rPr lang="en-US" sz="2400" dirty="0">
                <a:solidFill>
                  <a:schemeClr val="bg1"/>
                </a:solidFill>
              </a:rPr>
              <a:t> a Cristo, a fin de que </a:t>
            </a:r>
            <a:r>
              <a:rPr lang="en-US" sz="2400" dirty="0" err="1">
                <a:solidFill>
                  <a:schemeClr val="bg1"/>
                </a:solidFill>
              </a:rPr>
              <a:t>fuésemos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justificados</a:t>
            </a:r>
            <a:r>
              <a:rPr lang="en-US" sz="2400" dirty="0">
                <a:solidFill>
                  <a:schemeClr val="bg1"/>
                </a:solidFill>
              </a:rPr>
              <a:t> por la </a:t>
            </a:r>
            <a:r>
              <a:rPr lang="en-US" sz="2400" dirty="0" err="1">
                <a:solidFill>
                  <a:schemeClr val="bg1"/>
                </a:solidFill>
              </a:rPr>
              <a:t>fe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						</a:t>
            </a:r>
            <a:r>
              <a:rPr lang="en-US" sz="2400" b="1" dirty="0" err="1">
                <a:solidFill>
                  <a:schemeClr val="bg1"/>
                </a:solidFill>
              </a:rPr>
              <a:t>Gálatas</a:t>
            </a:r>
            <a:r>
              <a:rPr lang="en-US" sz="2400" b="1" dirty="0">
                <a:solidFill>
                  <a:schemeClr val="bg1"/>
                </a:solidFill>
              </a:rPr>
              <a:t> 3:24</a:t>
            </a:r>
          </a:p>
        </p:txBody>
      </p:sp>
      <p:sp>
        <p:nvSpPr>
          <p:cNvPr id="22532" name="TextBox 7">
            <a:extLst>
              <a:ext uri="{FF2B5EF4-FFF2-40B4-BE49-F238E27FC236}">
                <a16:creationId xmlns:a16="http://schemas.microsoft.com/office/drawing/2014/main" id="{75C32087-8701-5F4F-9AAB-612DD4FB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 b="1" u="sng">
                <a:solidFill>
                  <a:schemeClr val="bg1"/>
                </a:solidFill>
                <a:latin typeface="Montserrat" pitchFamily="2" charset="77"/>
              </a:rPr>
              <a:t>La ley utilizada adecuadamente</a:t>
            </a:r>
            <a:r>
              <a:rPr lang="en-US" altLang="en-US" sz="2400" b="1">
                <a:solidFill>
                  <a:schemeClr val="bg1"/>
                </a:solidFill>
                <a:latin typeface="Montserrat" pitchFamily="2" charset="77"/>
              </a:rPr>
              <a:t>:</a:t>
            </a:r>
          </a:p>
        </p:txBody>
      </p: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7A42A7F1-45EF-7545-8058-0A34D546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7ADEE0-9382-9949-9061-B414963FACDB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535" name="TextBox 44">
            <a:extLst>
              <a:ext uri="{FF2B5EF4-FFF2-40B4-BE49-F238E27FC236}">
                <a16:creationId xmlns:a16="http://schemas.microsoft.com/office/drawing/2014/main" id="{F1E3D8B2-CD6B-AF41-9C61-43A08C5E8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4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2536" name="Picture 46">
            <a:extLst>
              <a:ext uri="{FF2B5EF4-FFF2-40B4-BE49-F238E27FC236}">
                <a16:creationId xmlns:a16="http://schemas.microsoft.com/office/drawing/2014/main" id="{4E6D717A-9C36-6C41-9EBE-2B7644DA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9">
            <a:extLst>
              <a:ext uri="{FF2B5EF4-FFF2-40B4-BE49-F238E27FC236}">
                <a16:creationId xmlns:a16="http://schemas.microsoft.com/office/drawing/2014/main" id="{26E709C4-D535-7E4D-A1FE-B09073DD546A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3562" name="Picture 37">
              <a:extLst>
                <a:ext uri="{FF2B5EF4-FFF2-40B4-BE49-F238E27FC236}">
                  <a16:creationId xmlns:a16="http://schemas.microsoft.com/office/drawing/2014/main" id="{0D32DBB1-E5FD-C64D-BAF2-AD961F753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7EB0C94-4B76-D147-85CB-7966F3C94CFF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B18460-D7D9-A647-AFCD-AF85BA463A60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2AFC480-C530-8E48-9343-7039B7D1A5FE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98833451-C3FA-DA49-A740-738B99334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 b="1" u="sng">
                <a:solidFill>
                  <a:schemeClr val="bg1"/>
                </a:solidFill>
                <a:latin typeface="Montserrat" pitchFamily="2" charset="77"/>
              </a:rPr>
              <a:t>Cabina de peaje</a:t>
            </a:r>
            <a:endParaRPr lang="en-US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3557" name="Rectangle 10">
            <a:extLst>
              <a:ext uri="{FF2B5EF4-FFF2-40B4-BE49-F238E27FC236}">
                <a16:creationId xmlns:a16="http://schemas.microsoft.com/office/drawing/2014/main" id="{337334A8-78B2-8146-A243-4913EE100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D08B14-1F0E-AA40-9D30-D89D1F0A1E6E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559" name="TextBox 44">
            <a:extLst>
              <a:ext uri="{FF2B5EF4-FFF2-40B4-BE49-F238E27FC236}">
                <a16:creationId xmlns:a16="http://schemas.microsoft.com/office/drawing/2014/main" id="{5392968B-1BA4-E44F-B952-B36BD1E4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4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3560" name="Picture 46">
            <a:extLst>
              <a:ext uri="{FF2B5EF4-FFF2-40B4-BE49-F238E27FC236}">
                <a16:creationId xmlns:a16="http://schemas.microsoft.com/office/drawing/2014/main" id="{B74C14CA-B82C-9741-B4D7-968F91E54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">
            <a:extLst>
              <a:ext uri="{FF2B5EF4-FFF2-40B4-BE49-F238E27FC236}">
                <a16:creationId xmlns:a16="http://schemas.microsoft.com/office/drawing/2014/main" id="{725D3B1E-CEFA-D340-BBD1-092F899BF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909763"/>
            <a:ext cx="4775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8">
            <a:extLst>
              <a:ext uri="{FF2B5EF4-FFF2-40B4-BE49-F238E27FC236}">
                <a16:creationId xmlns:a16="http://schemas.microsoft.com/office/drawing/2014/main" id="{6CDC6495-CFAC-904D-AD3D-E1AA9C71BFA6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4584" name="Picture 39">
              <a:extLst>
                <a:ext uri="{FF2B5EF4-FFF2-40B4-BE49-F238E27FC236}">
                  <a16:creationId xmlns:a16="http://schemas.microsoft.com/office/drawing/2014/main" id="{5C1F1DAA-9759-884F-B55C-1DAA35A44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0087365-0C09-3145-9513-4CB52C7254BA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F0356E-14D4-1942-A044-3D4359AC9776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4C04368-C3E3-4647-8186-7B09749AFA4D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18</a:t>
            </a:r>
            <a:r>
              <a:rPr lang="en-US" sz="2800" dirty="0">
                <a:solidFill>
                  <a:schemeClr val="bg1"/>
                </a:solidFill>
              </a:rPr>
              <a:t>El </a:t>
            </a:r>
            <a:r>
              <a:rPr lang="en-US" sz="2800" dirty="0" err="1">
                <a:solidFill>
                  <a:schemeClr val="bg1"/>
                </a:solidFill>
              </a:rPr>
              <a:t>mensaje</a:t>
            </a:r>
            <a:r>
              <a:rPr lang="en-US" sz="2800" dirty="0">
                <a:solidFill>
                  <a:schemeClr val="bg1"/>
                </a:solidFill>
              </a:rPr>
              <a:t> de la </a:t>
            </a:r>
            <a:r>
              <a:rPr lang="en-US" sz="2800" dirty="0" err="1">
                <a:solidFill>
                  <a:schemeClr val="bg1"/>
                </a:solidFill>
              </a:rPr>
              <a:t>cruz</a:t>
            </a:r>
            <a:r>
              <a:rPr lang="en-US" sz="2800" dirty="0">
                <a:solidFill>
                  <a:schemeClr val="bg1"/>
                </a:solidFill>
              </a:rPr>
              <a:t> es una </a:t>
            </a:r>
            <a:r>
              <a:rPr lang="en-US" sz="2800" dirty="0" err="1">
                <a:solidFill>
                  <a:schemeClr val="bg1"/>
                </a:solidFill>
              </a:rPr>
              <a:t>locura</a:t>
            </a:r>
            <a:r>
              <a:rPr lang="en-US" sz="2800" dirty="0">
                <a:solidFill>
                  <a:schemeClr val="bg1"/>
                </a:solidFill>
              </a:rPr>
              <a:t> para los que se </a:t>
            </a:r>
            <a:r>
              <a:rPr lang="en-US" sz="2800" dirty="0" err="1">
                <a:solidFill>
                  <a:schemeClr val="bg1"/>
                </a:solidFill>
              </a:rPr>
              <a:t>pierden</a:t>
            </a:r>
            <a:r>
              <a:rPr lang="en-US" sz="2800" dirty="0">
                <a:solidFill>
                  <a:schemeClr val="bg1"/>
                </a:solidFill>
              </a:rPr>
              <a:t>;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cambio</a:t>
            </a:r>
            <a:r>
              <a:rPr lang="en-US" sz="2800" dirty="0">
                <a:solidFill>
                  <a:schemeClr val="bg1"/>
                </a:solidFill>
              </a:rPr>
              <a:t>, para los que se </a:t>
            </a:r>
            <a:r>
              <a:rPr lang="en-US" sz="2800" dirty="0" err="1">
                <a:solidFill>
                  <a:schemeClr val="bg1"/>
                </a:solidFill>
              </a:rPr>
              <a:t>salvan</a:t>
            </a:r>
            <a:r>
              <a:rPr lang="en-US" sz="2800" dirty="0">
                <a:solidFill>
                  <a:schemeClr val="bg1"/>
                </a:solidFill>
              </a:rPr>
              <a:t>, es </a:t>
            </a:r>
            <a:r>
              <a:rPr lang="en-US" sz="2800" dirty="0" err="1">
                <a:solidFill>
                  <a:schemeClr val="bg1"/>
                </a:solidFill>
              </a:rPr>
              <a:t>decir</a:t>
            </a:r>
            <a:r>
              <a:rPr lang="en-US" sz="2800" dirty="0">
                <a:solidFill>
                  <a:schemeClr val="bg1"/>
                </a:solidFill>
              </a:rPr>
              <a:t>, para </a:t>
            </a:r>
            <a:r>
              <a:rPr lang="en-US" sz="2800" dirty="0" err="1">
                <a:solidFill>
                  <a:schemeClr val="bg1"/>
                </a:solidFill>
              </a:rPr>
              <a:t>nosotros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este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mensaje</a:t>
            </a:r>
            <a:r>
              <a:rPr lang="en-US" sz="2800" dirty="0">
                <a:solidFill>
                  <a:schemeClr val="bg1"/>
                </a:solidFill>
              </a:rPr>
              <a:t> es el </a:t>
            </a:r>
            <a:r>
              <a:rPr lang="en-US" sz="2800" dirty="0" err="1">
                <a:solidFill>
                  <a:schemeClr val="bg1"/>
                </a:solidFill>
              </a:rPr>
              <a:t>poder</a:t>
            </a:r>
            <a:r>
              <a:rPr lang="en-US" sz="2800" dirty="0">
                <a:solidFill>
                  <a:schemeClr val="bg1"/>
                </a:solidFill>
              </a:rPr>
              <a:t> de Dios. 									</a:t>
            </a:r>
            <a:r>
              <a:rPr lang="en-US" sz="2800" b="1" dirty="0">
                <a:solidFill>
                  <a:schemeClr val="bg1"/>
                </a:solidFill>
              </a:rPr>
              <a:t>1 </a:t>
            </a:r>
            <a:r>
              <a:rPr lang="en-US" sz="2800" b="1" dirty="0" err="1">
                <a:solidFill>
                  <a:schemeClr val="bg1"/>
                </a:solidFill>
              </a:rPr>
              <a:t>Corintios</a:t>
            </a:r>
            <a:r>
              <a:rPr lang="en-US" sz="2800" b="1" dirty="0">
                <a:solidFill>
                  <a:schemeClr val="bg1"/>
                </a:solidFill>
              </a:rPr>
              <a:t> 1:18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801DFE-04A4-8D43-848A-B4635BB3FCDD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582" name="TextBox 43">
            <a:extLst>
              <a:ext uri="{FF2B5EF4-FFF2-40B4-BE49-F238E27FC236}">
                <a16:creationId xmlns:a16="http://schemas.microsoft.com/office/drawing/2014/main" id="{345CD361-DDF4-A64D-A69E-7439BBAA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4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4583" name="Picture 45">
            <a:extLst>
              <a:ext uri="{FF2B5EF4-FFF2-40B4-BE49-F238E27FC236}">
                <a16:creationId xmlns:a16="http://schemas.microsoft.com/office/drawing/2014/main" id="{75397699-D370-6342-ADB8-09E69C8A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">
            <a:extLst>
              <a:ext uri="{FF2B5EF4-FFF2-40B4-BE49-F238E27FC236}">
                <a16:creationId xmlns:a16="http://schemas.microsoft.com/office/drawing/2014/main" id="{880488BB-6FF9-714D-A261-F562924B8630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5608" name="Picture 9">
              <a:extLst>
                <a:ext uri="{FF2B5EF4-FFF2-40B4-BE49-F238E27FC236}">
                  <a16:creationId xmlns:a16="http://schemas.microsoft.com/office/drawing/2014/main" id="{99959A32-D8D4-5946-9360-B89ECEEC4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0742AB-0ACB-5B4A-B40B-7F0577F9E7A3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42BEAD-D5B6-CB41-9D04-839E60B23E1A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E4FE875-3CDD-F246-BA47-4C4040BE1D38}"/>
              </a:ext>
            </a:extLst>
          </p:cNvPr>
          <p:cNvSpPr/>
          <p:nvPr/>
        </p:nvSpPr>
        <p:spPr>
          <a:xfrm>
            <a:off x="3508375" y="360363"/>
            <a:ext cx="5197475" cy="5664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Día del </a:t>
            </a:r>
            <a:r>
              <a:rPr lang="en-US" sz="2000" b="1" dirty="0" err="1">
                <a:solidFill>
                  <a:schemeClr val="bg1"/>
                </a:solidFill>
              </a:rPr>
              <a:t>Señor</a:t>
            </a:r>
            <a:r>
              <a:rPr lang="en-US" sz="2000" b="1" dirty="0">
                <a:solidFill>
                  <a:schemeClr val="bg1"/>
                </a:solidFill>
              </a:rPr>
              <a:t> 4 </a:t>
            </a:r>
            <a:r>
              <a:rPr lang="en-US" sz="2000" b="1" dirty="0" err="1">
                <a:solidFill>
                  <a:schemeClr val="bg1"/>
                </a:solidFill>
              </a:rPr>
              <a:t>Pregunta</a:t>
            </a:r>
            <a:r>
              <a:rPr lang="en-US" sz="2000" b="1" dirty="0">
                <a:solidFill>
                  <a:schemeClr val="bg1"/>
                </a:solidFill>
              </a:rPr>
              <a:t>/Respuesta 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P. ¿</a:t>
            </a:r>
            <a:r>
              <a:rPr lang="en-US" sz="2000" dirty="0" err="1">
                <a:solidFill>
                  <a:schemeClr val="bg1"/>
                </a:solidFill>
              </a:rPr>
              <a:t>Permite</a:t>
            </a:r>
            <a:r>
              <a:rPr lang="en-US" sz="2000" dirty="0">
                <a:solidFill>
                  <a:schemeClr val="bg1"/>
                </a:solidFill>
              </a:rPr>
              <a:t> Dios que </a:t>
            </a:r>
            <a:r>
              <a:rPr lang="en-US" sz="2000" dirty="0" err="1">
                <a:solidFill>
                  <a:schemeClr val="bg1"/>
                </a:solidFill>
              </a:rPr>
              <a:t>tal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desobediencia</a:t>
            </a:r>
            <a:r>
              <a:rPr lang="en-US" sz="2000" dirty="0">
                <a:solidFill>
                  <a:schemeClr val="bg1"/>
                </a:solidFill>
              </a:rPr>
              <a:t> y </a:t>
            </a:r>
            <a:r>
              <a:rPr lang="en-US" sz="2000" dirty="0" err="1">
                <a:solidFill>
                  <a:schemeClr val="bg1"/>
                </a:solidFill>
              </a:rPr>
              <a:t>rebelión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queden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impunes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R. Por </a:t>
            </a:r>
            <a:r>
              <a:rPr lang="en-US" sz="2000" dirty="0" err="1">
                <a:solidFill>
                  <a:schemeClr val="bg1"/>
                </a:solidFill>
              </a:rPr>
              <a:t>supuesto</a:t>
            </a:r>
            <a:r>
              <a:rPr lang="en-US" sz="2000" dirty="0">
                <a:solidFill>
                  <a:schemeClr val="bg1"/>
                </a:solidFill>
              </a:rPr>
              <a:t> que no. Dios </a:t>
            </a:r>
            <a:r>
              <a:rPr lang="en-US" sz="2000" dirty="0" err="1">
                <a:solidFill>
                  <a:schemeClr val="bg1"/>
                </a:solidFill>
              </a:rPr>
              <a:t>está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terriblemente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enojado</a:t>
            </a:r>
            <a:r>
              <a:rPr lang="en-US" sz="2000" dirty="0">
                <a:solidFill>
                  <a:schemeClr val="bg1"/>
                </a:solidFill>
              </a:rPr>
              <a:t> con el </a:t>
            </a:r>
            <a:r>
              <a:rPr lang="en-US" sz="2000" dirty="0" err="1">
                <a:solidFill>
                  <a:schemeClr val="bg1"/>
                </a:solidFill>
              </a:rPr>
              <a:t>pecado</a:t>
            </a:r>
            <a:r>
              <a:rPr lang="en-US" sz="2000" dirty="0">
                <a:solidFill>
                  <a:schemeClr val="bg1"/>
                </a:solidFill>
              </a:rPr>
              <a:t> con el que </a:t>
            </a:r>
            <a:r>
              <a:rPr lang="en-US" sz="2000" dirty="0" err="1">
                <a:solidFill>
                  <a:schemeClr val="bg1"/>
                </a:solidFill>
              </a:rPr>
              <a:t>nacemos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así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como</a:t>
            </a:r>
            <a:r>
              <a:rPr lang="en-US" sz="2000" dirty="0">
                <a:solidFill>
                  <a:schemeClr val="bg1"/>
                </a:solidFill>
              </a:rPr>
              <a:t> con los </a:t>
            </a:r>
            <a:r>
              <a:rPr lang="en-US" sz="2000" dirty="0" err="1">
                <a:solidFill>
                  <a:schemeClr val="bg1"/>
                </a:solidFill>
              </a:rPr>
              <a:t>pecados</a:t>
            </a:r>
            <a:r>
              <a:rPr lang="en-US" sz="2000" dirty="0">
                <a:solidFill>
                  <a:schemeClr val="bg1"/>
                </a:solidFill>
              </a:rPr>
              <a:t> que </a:t>
            </a:r>
            <a:r>
              <a:rPr lang="en-US" sz="2000" dirty="0" err="1">
                <a:solidFill>
                  <a:schemeClr val="bg1"/>
                </a:solidFill>
              </a:rPr>
              <a:t>cometemos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personalmente</a:t>
            </a:r>
            <a:r>
              <a:rPr lang="en-US" sz="2000" dirty="0">
                <a:solidFill>
                  <a:schemeClr val="bg1"/>
                </a:solidFill>
              </a:rPr>
              <a:t>. Como </a:t>
            </a:r>
            <a:r>
              <a:rPr lang="en-US" sz="2000" dirty="0" err="1">
                <a:solidFill>
                  <a:schemeClr val="bg1"/>
                </a:solidFill>
              </a:rPr>
              <a:t>juez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justo</a:t>
            </a:r>
            <a:r>
              <a:rPr lang="en-US" sz="2000" dirty="0">
                <a:solidFill>
                  <a:schemeClr val="bg1"/>
                </a:solidFill>
              </a:rPr>
              <a:t>, Dios los </a:t>
            </a:r>
            <a:r>
              <a:rPr lang="en-US" sz="2000" dirty="0" err="1">
                <a:solidFill>
                  <a:schemeClr val="bg1"/>
                </a:solidFill>
              </a:rPr>
              <a:t>castigará</a:t>
            </a:r>
            <a:r>
              <a:rPr lang="en-US" sz="2000" dirty="0">
                <a:solidFill>
                  <a:schemeClr val="bg1"/>
                </a:solidFill>
              </a:rPr>
              <a:t> tanto </a:t>
            </a:r>
            <a:r>
              <a:rPr lang="en-US" sz="2000" dirty="0" err="1">
                <a:solidFill>
                  <a:schemeClr val="bg1"/>
                </a:solidFill>
              </a:rPr>
              <a:t>ahora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eternidad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declarando</a:t>
            </a:r>
            <a:r>
              <a:rPr lang="en-US" sz="2000" dirty="0">
                <a:solidFill>
                  <a:schemeClr val="bg1"/>
                </a:solidFill>
              </a:rPr>
              <a:t>: «</a:t>
            </a:r>
            <a:r>
              <a:rPr lang="en-US" sz="2000" dirty="0" err="1">
                <a:solidFill>
                  <a:schemeClr val="bg1"/>
                </a:solidFill>
              </a:rPr>
              <a:t>Malditos</a:t>
            </a:r>
            <a:r>
              <a:rPr lang="en-US" sz="2000" dirty="0">
                <a:solidFill>
                  <a:schemeClr val="bg1"/>
                </a:solidFill>
              </a:rPr>
              <a:t> son </a:t>
            </a:r>
            <a:r>
              <a:rPr lang="en-US" sz="2000" dirty="0" err="1">
                <a:solidFill>
                  <a:schemeClr val="bg1"/>
                </a:solidFill>
              </a:rPr>
              <a:t>todos</a:t>
            </a:r>
            <a:r>
              <a:rPr lang="en-US" sz="2000" dirty="0">
                <a:solidFill>
                  <a:schemeClr val="bg1"/>
                </a:solidFill>
              </a:rPr>
              <a:t> los que no </a:t>
            </a:r>
            <a:r>
              <a:rPr lang="en-US" sz="2000" dirty="0" err="1">
                <a:solidFill>
                  <a:schemeClr val="bg1"/>
                </a:solidFill>
              </a:rPr>
              <a:t>observan</a:t>
            </a:r>
            <a:r>
              <a:rPr lang="en-US" sz="2000" dirty="0">
                <a:solidFill>
                  <a:schemeClr val="bg1"/>
                </a:solidFill>
              </a:rPr>
              <a:t> y </a:t>
            </a:r>
            <a:r>
              <a:rPr lang="en-US" sz="2000" dirty="0" err="1">
                <a:solidFill>
                  <a:schemeClr val="bg1"/>
                </a:solidFill>
              </a:rPr>
              <a:t>obedecen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todas</a:t>
            </a:r>
            <a:r>
              <a:rPr lang="en-US" sz="2000" dirty="0">
                <a:solidFill>
                  <a:schemeClr val="bg1"/>
                </a:solidFill>
              </a:rPr>
              <a:t> las </a:t>
            </a:r>
            <a:r>
              <a:rPr lang="en-US" sz="2000" dirty="0" err="1">
                <a:solidFill>
                  <a:schemeClr val="bg1"/>
                </a:solidFill>
              </a:rPr>
              <a:t>cosas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escritas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el </a:t>
            </a:r>
            <a:r>
              <a:rPr lang="en-US" sz="2000" dirty="0" err="1">
                <a:solidFill>
                  <a:schemeClr val="bg1"/>
                </a:solidFill>
              </a:rPr>
              <a:t>libro</a:t>
            </a:r>
            <a:r>
              <a:rPr lang="en-US" sz="2000" dirty="0">
                <a:solidFill>
                  <a:schemeClr val="bg1"/>
                </a:solidFill>
              </a:rPr>
              <a:t> de la ley».</a:t>
            </a:r>
          </a:p>
        </p:txBody>
      </p:sp>
      <p:sp>
        <p:nvSpPr>
          <p:cNvPr id="25604" name="TextBox 12">
            <a:extLst>
              <a:ext uri="{FF2B5EF4-FFF2-40B4-BE49-F238E27FC236}">
                <a16:creationId xmlns:a16="http://schemas.microsoft.com/office/drawing/2014/main" id="{9DE67F5C-1617-4B4C-8D66-018F48FA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728663"/>
            <a:ext cx="4694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  <a:latin typeface="Montserrat" pitchFamily="2" charset="77"/>
              </a:rPr>
              <a:t>Catecismo de Heidelberg</a:t>
            </a:r>
            <a:endParaRPr lang="id-ID" alt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329C4C-B479-4349-95F6-9785D90EC3C5}"/>
              </a:ext>
            </a:extLst>
          </p:cNvPr>
          <p:cNvSpPr txBox="1"/>
          <p:nvPr/>
        </p:nvSpPr>
        <p:spPr>
          <a:xfrm>
            <a:off x="3421063" y="6392863"/>
            <a:ext cx="3589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606" name="TextBox 18">
            <a:extLst>
              <a:ext uri="{FF2B5EF4-FFF2-40B4-BE49-F238E27FC236}">
                <a16:creationId xmlns:a16="http://schemas.microsoft.com/office/drawing/2014/main" id="{6220B5DD-3F5E-7340-8AB0-249AE417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64277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4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5607" name="Picture 21">
            <a:extLst>
              <a:ext uri="{FF2B5EF4-FFF2-40B4-BE49-F238E27FC236}">
                <a16:creationId xmlns:a16="http://schemas.microsoft.com/office/drawing/2014/main" id="{787020B1-3A34-1C4C-8FF0-05478EEF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8">
            <a:extLst>
              <a:ext uri="{FF2B5EF4-FFF2-40B4-BE49-F238E27FC236}">
                <a16:creationId xmlns:a16="http://schemas.microsoft.com/office/drawing/2014/main" id="{D56429E2-4C19-114E-A5BB-477FCF292DA3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6632" name="Picture 39">
              <a:extLst>
                <a:ext uri="{FF2B5EF4-FFF2-40B4-BE49-F238E27FC236}">
                  <a16:creationId xmlns:a16="http://schemas.microsoft.com/office/drawing/2014/main" id="{BD5A4AF8-13A3-DC48-A4DA-E61600495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86AEE1-CA3A-C648-B4BD-BD4F41141871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9E1B38-8824-694D-BDE0-A67623240285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9A154C5-123C-F045-BD51-2C17A7F066B9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solidFill>
                  <a:schemeClr val="bg1"/>
                </a:solidFill>
              </a:rPr>
              <a:t>17</a:t>
            </a:r>
            <a:r>
              <a:rPr lang="en-US" sz="2400" dirty="0">
                <a:solidFill>
                  <a:schemeClr val="bg1"/>
                </a:solidFill>
              </a:rPr>
              <a:t>Cuando Jesús </a:t>
            </a:r>
            <a:r>
              <a:rPr lang="en-US" sz="2400" dirty="0" err="1">
                <a:solidFill>
                  <a:schemeClr val="bg1"/>
                </a:solidFill>
              </a:rPr>
              <a:t>estaba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irse</a:t>
            </a:r>
            <a:r>
              <a:rPr lang="en-US" sz="2400" dirty="0">
                <a:solidFill>
                  <a:schemeClr val="bg1"/>
                </a:solidFill>
              </a:rPr>
              <a:t>, un hombre </a:t>
            </a:r>
            <a:r>
              <a:rPr lang="en-US" sz="2400" dirty="0" err="1">
                <a:solidFill>
                  <a:schemeClr val="bg1"/>
                </a:solidFill>
              </a:rPr>
              <a:t>llegó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corriendo</a:t>
            </a:r>
            <a:r>
              <a:rPr lang="en-US" sz="2400" dirty="0">
                <a:solidFill>
                  <a:schemeClr val="bg1"/>
                </a:solidFill>
              </a:rPr>
              <a:t> y se </a:t>
            </a:r>
            <a:r>
              <a:rPr lang="en-US" sz="2400" dirty="0" err="1">
                <a:solidFill>
                  <a:schemeClr val="bg1"/>
                </a:solidFill>
              </a:rPr>
              <a:t>postró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delante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él</a:t>
            </a:r>
            <a:r>
              <a:rPr lang="en-US" sz="2400" dirty="0">
                <a:solidFill>
                  <a:schemeClr val="bg1"/>
                </a:solidFill>
              </a:rPr>
              <a:t>. Maestro </a:t>
            </a:r>
            <a:r>
              <a:rPr lang="en-US" sz="2400" dirty="0" err="1">
                <a:solidFill>
                  <a:schemeClr val="bg1"/>
                </a:solidFill>
              </a:rPr>
              <a:t>bueno</a:t>
            </a:r>
            <a:r>
              <a:rPr lang="en-US" sz="2400" dirty="0">
                <a:solidFill>
                  <a:schemeClr val="bg1"/>
                </a:solidFill>
              </a:rPr>
              <a:t> –le </a:t>
            </a:r>
            <a:r>
              <a:rPr lang="en-US" sz="2400" dirty="0" err="1">
                <a:solidFill>
                  <a:schemeClr val="bg1"/>
                </a:solidFill>
              </a:rPr>
              <a:t>preguntó</a:t>
            </a:r>
            <a:r>
              <a:rPr lang="en-US" sz="2400" dirty="0">
                <a:solidFill>
                  <a:schemeClr val="bg1"/>
                </a:solidFill>
              </a:rPr>
              <a:t>–, ¿</a:t>
            </a:r>
            <a:r>
              <a:rPr lang="en-US" sz="2400" dirty="0" err="1">
                <a:solidFill>
                  <a:schemeClr val="bg1"/>
                </a:solidFill>
              </a:rPr>
              <a:t>qué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debo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hacer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heredar</a:t>
            </a:r>
            <a:r>
              <a:rPr lang="en-US" sz="2400" dirty="0">
                <a:solidFill>
                  <a:schemeClr val="bg1"/>
                </a:solidFill>
              </a:rPr>
              <a:t> la </a:t>
            </a:r>
            <a:r>
              <a:rPr lang="en-US" sz="2400" dirty="0" err="1">
                <a:solidFill>
                  <a:schemeClr val="bg1"/>
                </a:solidFill>
              </a:rPr>
              <a:t>vida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eterna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  <a:r>
              <a:rPr lang="en-US" sz="2400" baseline="30000" dirty="0">
                <a:solidFill>
                  <a:schemeClr val="bg1"/>
                </a:solidFill>
              </a:rPr>
              <a:t>18</a:t>
            </a:r>
            <a:r>
              <a:rPr lang="en-US" sz="2400" dirty="0">
                <a:solidFill>
                  <a:schemeClr val="bg1"/>
                </a:solidFill>
              </a:rPr>
              <a:t>¿Por </a:t>
            </a:r>
            <a:r>
              <a:rPr lang="en-US" sz="2400" dirty="0" err="1">
                <a:solidFill>
                  <a:schemeClr val="bg1"/>
                </a:solidFill>
              </a:rPr>
              <a:t>qué</a:t>
            </a:r>
            <a:r>
              <a:rPr lang="en-US" sz="2400" dirty="0">
                <a:solidFill>
                  <a:schemeClr val="bg1"/>
                </a:solidFill>
              </a:rPr>
              <a:t> me llamas </a:t>
            </a:r>
            <a:r>
              <a:rPr lang="en-US" sz="2400" dirty="0" err="1">
                <a:solidFill>
                  <a:schemeClr val="bg1"/>
                </a:solidFill>
              </a:rPr>
              <a:t>bueno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  <a:r>
              <a:rPr lang="en-US" sz="2400" dirty="0" err="1">
                <a:solidFill>
                  <a:schemeClr val="bg1"/>
                </a:solidFill>
              </a:rPr>
              <a:t>respondió</a:t>
            </a:r>
            <a:r>
              <a:rPr lang="en-US" sz="2400" dirty="0">
                <a:solidFill>
                  <a:schemeClr val="bg1"/>
                </a:solidFill>
              </a:rPr>
              <a:t> Jesús. </a:t>
            </a:r>
            <a:r>
              <a:rPr lang="en-US" sz="2400" dirty="0" err="1">
                <a:solidFill>
                  <a:schemeClr val="bg1"/>
                </a:solidFill>
              </a:rPr>
              <a:t>Nadie</a:t>
            </a:r>
            <a:r>
              <a:rPr lang="en-US" sz="2400" dirty="0">
                <a:solidFill>
                  <a:schemeClr val="bg1"/>
                </a:solidFill>
              </a:rPr>
              <a:t> es </a:t>
            </a:r>
            <a:r>
              <a:rPr lang="en-US" sz="2400" dirty="0" err="1">
                <a:solidFill>
                  <a:schemeClr val="bg1"/>
                </a:solidFill>
              </a:rPr>
              <a:t>bueno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sólo</a:t>
            </a:r>
            <a:r>
              <a:rPr lang="en-US" sz="2400" dirty="0">
                <a:solidFill>
                  <a:schemeClr val="bg1"/>
                </a:solidFill>
              </a:rPr>
              <a:t> Dios. </a:t>
            </a:r>
            <a:r>
              <a:rPr lang="en-US" sz="2400" baseline="30000" dirty="0">
                <a:solidFill>
                  <a:schemeClr val="bg1"/>
                </a:solidFill>
              </a:rPr>
              <a:t>19</a:t>
            </a:r>
            <a:r>
              <a:rPr lang="en-US" sz="2400" dirty="0">
                <a:solidFill>
                  <a:schemeClr val="bg1"/>
                </a:solidFill>
              </a:rPr>
              <a:t>Ya </a:t>
            </a:r>
            <a:r>
              <a:rPr lang="en-US" sz="2400" dirty="0" err="1">
                <a:solidFill>
                  <a:schemeClr val="bg1"/>
                </a:solidFill>
              </a:rPr>
              <a:t>sabes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mandamientos</a:t>
            </a:r>
            <a:r>
              <a:rPr lang="en-US" sz="2400" dirty="0">
                <a:solidFill>
                  <a:schemeClr val="bg1"/>
                </a:solidFill>
              </a:rPr>
              <a:t>: «No mates, no </a:t>
            </a:r>
            <a:r>
              <a:rPr lang="en-US" sz="2400" dirty="0" err="1">
                <a:solidFill>
                  <a:schemeClr val="bg1"/>
                </a:solidFill>
              </a:rPr>
              <a:t>cometas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adulterio</a:t>
            </a:r>
            <a:r>
              <a:rPr lang="en-US" sz="2400" dirty="0">
                <a:solidFill>
                  <a:schemeClr val="bg1"/>
                </a:solidFill>
              </a:rPr>
              <a:t>, no robes, no </a:t>
            </a:r>
            <a:r>
              <a:rPr lang="en-US" sz="2400" dirty="0" err="1">
                <a:solidFill>
                  <a:schemeClr val="bg1"/>
                </a:solidFill>
              </a:rPr>
              <a:t>presentes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falso</a:t>
            </a:r>
            <a:r>
              <a:rPr lang="en-US" sz="2400" dirty="0">
                <a:solidFill>
                  <a:schemeClr val="bg1"/>
                </a:solidFill>
              </a:rPr>
              <a:t> testimonio, no </a:t>
            </a:r>
            <a:r>
              <a:rPr lang="en-US" sz="2400" dirty="0" err="1">
                <a:solidFill>
                  <a:schemeClr val="bg1"/>
                </a:solidFill>
              </a:rPr>
              <a:t>defraudes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honra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tu</a:t>
            </a:r>
            <a:r>
              <a:rPr lang="en-US" sz="2400" dirty="0">
                <a:solidFill>
                  <a:schemeClr val="bg1"/>
                </a:solidFill>
              </a:rPr>
              <a:t> padre y a </a:t>
            </a:r>
            <a:r>
              <a:rPr lang="en-US" sz="2400" dirty="0" err="1">
                <a:solidFill>
                  <a:schemeClr val="bg1"/>
                </a:solidFill>
              </a:rPr>
              <a:t>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madre</a:t>
            </a:r>
            <a:r>
              <a:rPr lang="en-US" sz="2400" dirty="0">
                <a:solidFill>
                  <a:schemeClr val="bg1"/>
                </a:solidFill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						</a:t>
            </a:r>
            <a:r>
              <a:rPr lang="en-US" sz="2400" b="1" dirty="0">
                <a:solidFill>
                  <a:schemeClr val="bg1"/>
                </a:solidFill>
              </a:rPr>
              <a:t>Marcos 10:17-18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74E0F-51ED-0C4A-AD8F-74FC50D384BC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630" name="TextBox 43">
            <a:extLst>
              <a:ext uri="{FF2B5EF4-FFF2-40B4-BE49-F238E27FC236}">
                <a16:creationId xmlns:a16="http://schemas.microsoft.com/office/drawing/2014/main" id="{7BE61F08-C89E-2A4D-B719-586717697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4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6631" name="Picture 45">
            <a:extLst>
              <a:ext uri="{FF2B5EF4-FFF2-40B4-BE49-F238E27FC236}">
                <a16:creationId xmlns:a16="http://schemas.microsoft.com/office/drawing/2014/main" id="{DFAB804A-24E6-7E46-9A81-BE8FBFF7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9">
            <a:extLst>
              <a:ext uri="{FF2B5EF4-FFF2-40B4-BE49-F238E27FC236}">
                <a16:creationId xmlns:a16="http://schemas.microsoft.com/office/drawing/2014/main" id="{6C39E586-C964-8444-8416-5F72027972A6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7657" name="Picture 37">
              <a:extLst>
                <a:ext uri="{FF2B5EF4-FFF2-40B4-BE49-F238E27FC236}">
                  <a16:creationId xmlns:a16="http://schemas.microsoft.com/office/drawing/2014/main" id="{03451B72-C46F-C447-88F1-67F9DFD41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5E9BB2-E2AE-F14F-B04D-1C7FE4A79280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5CEB4A-5AB9-0441-8E71-B33B64556A75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171635F-CDE1-D447-BED4-DE6E04E65C42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«El </a:t>
            </a:r>
            <a:r>
              <a:rPr lang="en-US" sz="2400" dirty="0" err="1">
                <a:solidFill>
                  <a:schemeClr val="bg1"/>
                </a:solidFill>
              </a:rPr>
              <a:t>evangelismo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bíblico</a:t>
            </a:r>
            <a:r>
              <a:rPr lang="en-US" sz="2400" dirty="0">
                <a:solidFill>
                  <a:schemeClr val="bg1"/>
                </a:solidFill>
              </a:rPr>
              <a:t> es </a:t>
            </a:r>
            <a:r>
              <a:rPr lang="en-US" sz="2400" dirty="0" err="1">
                <a:solidFill>
                  <a:schemeClr val="bg1"/>
                </a:solidFill>
              </a:rPr>
              <a:t>siempre</a:t>
            </a:r>
            <a:r>
              <a:rPr lang="en-US" sz="2400" dirty="0">
                <a:solidFill>
                  <a:schemeClr val="bg1"/>
                </a:solidFill>
              </a:rPr>
              <a:t>, sin </a:t>
            </a:r>
            <a:r>
              <a:rPr lang="en-US" sz="2400" dirty="0" err="1">
                <a:solidFill>
                  <a:schemeClr val="bg1"/>
                </a:solidFill>
              </a:rPr>
              <a:t>excepción</a:t>
            </a:r>
            <a:r>
              <a:rPr lang="en-US" sz="2400" dirty="0">
                <a:solidFill>
                  <a:schemeClr val="bg1"/>
                </a:solidFill>
              </a:rPr>
              <a:t>, ley para los </a:t>
            </a:r>
            <a:r>
              <a:rPr lang="en-US" sz="2400" dirty="0" err="1">
                <a:solidFill>
                  <a:schemeClr val="bg1"/>
                </a:solidFill>
              </a:rPr>
              <a:t>soberbios</a:t>
            </a:r>
            <a:r>
              <a:rPr lang="en-US" sz="2400" dirty="0">
                <a:solidFill>
                  <a:schemeClr val="bg1"/>
                </a:solidFill>
              </a:rPr>
              <a:t> y </a:t>
            </a:r>
            <a:r>
              <a:rPr lang="en-US" sz="2400" dirty="0" err="1">
                <a:solidFill>
                  <a:schemeClr val="bg1"/>
                </a:solidFill>
              </a:rPr>
              <a:t>gracia</a:t>
            </a:r>
            <a:r>
              <a:rPr lang="en-US" sz="2400" dirty="0">
                <a:solidFill>
                  <a:schemeClr val="bg1"/>
                </a:solidFill>
              </a:rPr>
              <a:t> para los </a:t>
            </a:r>
            <a:r>
              <a:rPr lang="en-US" sz="2400" dirty="0" err="1">
                <a:solidFill>
                  <a:schemeClr val="bg1"/>
                </a:solidFill>
              </a:rPr>
              <a:t>humildes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Nunca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verás</a:t>
            </a:r>
            <a:r>
              <a:rPr lang="en-US" sz="2400" dirty="0">
                <a:solidFill>
                  <a:schemeClr val="bg1"/>
                </a:solidFill>
              </a:rPr>
              <a:t> a Jesús </a:t>
            </a:r>
            <a:r>
              <a:rPr lang="en-US" sz="2400" dirty="0" err="1">
                <a:solidFill>
                  <a:schemeClr val="bg1"/>
                </a:solidFill>
              </a:rPr>
              <a:t>dando</a:t>
            </a:r>
            <a:r>
              <a:rPr lang="en-US" sz="2400" dirty="0">
                <a:solidFill>
                  <a:schemeClr val="bg1"/>
                </a:solidFill>
              </a:rPr>
              <a:t> el </a:t>
            </a:r>
            <a:r>
              <a:rPr lang="en-US" sz="2400" dirty="0" err="1">
                <a:solidFill>
                  <a:schemeClr val="bg1"/>
                </a:solidFill>
              </a:rPr>
              <a:t>evangelio</a:t>
            </a:r>
            <a:r>
              <a:rPr lang="en-US" sz="2400" dirty="0">
                <a:solidFill>
                  <a:schemeClr val="bg1"/>
                </a:solidFill>
              </a:rPr>
              <a:t>, las </a:t>
            </a:r>
            <a:r>
              <a:rPr lang="en-US" sz="2400" dirty="0" err="1">
                <a:solidFill>
                  <a:schemeClr val="bg1"/>
                </a:solidFill>
              </a:rPr>
              <a:t>buenas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nuevas</a:t>
            </a:r>
            <a:r>
              <a:rPr lang="en-US" sz="2400" dirty="0">
                <a:solidFill>
                  <a:schemeClr val="bg1"/>
                </a:solidFill>
              </a:rPr>
              <a:t>, la </a:t>
            </a:r>
            <a:r>
              <a:rPr lang="en-US" sz="2400" dirty="0" err="1">
                <a:solidFill>
                  <a:schemeClr val="bg1"/>
                </a:solidFill>
              </a:rPr>
              <a:t>cruz</a:t>
            </a:r>
            <a:r>
              <a:rPr lang="en-US" sz="2400" dirty="0">
                <a:solidFill>
                  <a:schemeClr val="bg1"/>
                </a:solidFill>
              </a:rPr>
              <a:t>, la </a:t>
            </a:r>
            <a:r>
              <a:rPr lang="en-US" sz="2400" dirty="0" err="1">
                <a:solidFill>
                  <a:schemeClr val="bg1"/>
                </a:solidFill>
              </a:rPr>
              <a:t>gracia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nuestro</a:t>
            </a:r>
            <a:r>
              <a:rPr lang="en-US" sz="2400" dirty="0">
                <a:solidFill>
                  <a:schemeClr val="bg1"/>
                </a:solidFill>
              </a:rPr>
              <a:t> Dios, a una persona </a:t>
            </a:r>
            <a:r>
              <a:rPr lang="en-US" sz="2400" dirty="0" err="1">
                <a:solidFill>
                  <a:schemeClr val="bg1"/>
                </a:solidFill>
              </a:rPr>
              <a:t>orgullosa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arrogante</a:t>
            </a:r>
            <a:r>
              <a:rPr lang="en-US" sz="2400" dirty="0">
                <a:solidFill>
                  <a:schemeClr val="bg1"/>
                </a:solidFill>
              </a:rPr>
              <a:t>, que se </a:t>
            </a:r>
            <a:r>
              <a:rPr lang="en-US" sz="2400" dirty="0" err="1">
                <a:solidFill>
                  <a:schemeClr val="bg1"/>
                </a:solidFill>
              </a:rPr>
              <a:t>justifica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sí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misma</a:t>
            </a:r>
            <a:r>
              <a:rPr lang="en-US" sz="2400" dirty="0">
                <a:solidFill>
                  <a:schemeClr val="bg1"/>
                </a:solidFill>
              </a:rPr>
              <a:t>... con la ley </a:t>
            </a:r>
            <a:r>
              <a:rPr lang="en-US" sz="2400" dirty="0" err="1">
                <a:solidFill>
                  <a:schemeClr val="bg1"/>
                </a:solidFill>
              </a:rPr>
              <a:t>Él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rompe</a:t>
            </a:r>
            <a:r>
              <a:rPr lang="en-US" sz="2400" dirty="0">
                <a:solidFill>
                  <a:schemeClr val="bg1"/>
                </a:solidFill>
              </a:rPr>
              <a:t> el </a:t>
            </a:r>
            <a:r>
              <a:rPr lang="en-US" sz="2400" dirty="0" err="1">
                <a:solidFill>
                  <a:schemeClr val="bg1"/>
                </a:solidFill>
              </a:rPr>
              <a:t>corazón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duro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con el </a:t>
            </a:r>
            <a:r>
              <a:rPr lang="en-US" sz="2400" dirty="0" err="1">
                <a:solidFill>
                  <a:schemeClr val="bg1"/>
                </a:solidFill>
              </a:rPr>
              <a:t>evangelio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Él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cura</a:t>
            </a:r>
            <a:endParaRPr lang="en-US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el </a:t>
            </a:r>
            <a:r>
              <a:rPr lang="en-US" sz="2400" dirty="0" err="1">
                <a:solidFill>
                  <a:schemeClr val="bg1"/>
                </a:solidFill>
              </a:rPr>
              <a:t>corazón</a:t>
            </a:r>
            <a:r>
              <a:rPr lang="en-US" sz="2400" dirty="0">
                <a:solidFill>
                  <a:schemeClr val="bg1"/>
                </a:solidFill>
              </a:rPr>
              <a:t> roto». 		</a:t>
            </a:r>
            <a:r>
              <a:rPr lang="en-US" sz="2400" b="1" dirty="0">
                <a:solidFill>
                  <a:schemeClr val="bg1"/>
                </a:solidFill>
              </a:rPr>
              <a:t>Ray Comfort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652" name="Rectangle 10">
            <a:extLst>
              <a:ext uri="{FF2B5EF4-FFF2-40B4-BE49-F238E27FC236}">
                <a16:creationId xmlns:a16="http://schemas.microsoft.com/office/drawing/2014/main" id="{A857D5DA-D1BB-E149-8B5F-080E743F8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65A8A0-CFCD-2349-96C9-18CC9895432C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654" name="TextBox 44">
            <a:extLst>
              <a:ext uri="{FF2B5EF4-FFF2-40B4-BE49-F238E27FC236}">
                <a16:creationId xmlns:a16="http://schemas.microsoft.com/office/drawing/2014/main" id="{EE8C3729-21C3-564D-BD53-CFA5F137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4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7655" name="Picture 46">
            <a:extLst>
              <a:ext uri="{FF2B5EF4-FFF2-40B4-BE49-F238E27FC236}">
                <a16:creationId xmlns:a16="http://schemas.microsoft.com/office/drawing/2014/main" id="{73840C5C-9C0F-8C48-BD99-CBA28ACB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Picture 3">
            <a:extLst>
              <a:ext uri="{FF2B5EF4-FFF2-40B4-BE49-F238E27FC236}">
                <a16:creationId xmlns:a16="http://schemas.microsoft.com/office/drawing/2014/main" id="{9C3EB229-D0A0-E647-9051-428D3B9B8C29}"/>
              </a:ext>
            </a:extLst>
          </p:cNvPr>
          <p:cNvSpPr>
            <a:spLocks noChangeAspect="1"/>
          </p:cNvSpPr>
          <p:nvPr/>
        </p:nvSpPr>
        <p:spPr bwMode="auto">
          <a:xfrm>
            <a:off x="6702425" y="4691063"/>
            <a:ext cx="1282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224AE77-A9E6-DD47-8D64-CCDB1E6439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616" y="4743537"/>
            <a:ext cx="1282459" cy="153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9">
            <a:extLst>
              <a:ext uri="{FF2B5EF4-FFF2-40B4-BE49-F238E27FC236}">
                <a16:creationId xmlns:a16="http://schemas.microsoft.com/office/drawing/2014/main" id="{7495073E-285B-4241-8363-8554331D5C84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8681" name="Picture 37">
              <a:extLst>
                <a:ext uri="{FF2B5EF4-FFF2-40B4-BE49-F238E27FC236}">
                  <a16:creationId xmlns:a16="http://schemas.microsoft.com/office/drawing/2014/main" id="{7BC032B9-7250-1A40-A0A4-117E74F08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4C8D7C5-60A4-2244-8DC7-98DAFE3EEF49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BDB133-9EAB-D44F-8B0B-A4F204B621D6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6144A31-2DB5-C049-9E41-6BFCD60E9788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bg1"/>
                </a:solidFill>
              </a:rPr>
              <a:t>L. E. 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Echemos un vistazo a la ley de Dios (10 Mandamientos) para ver la definición de Dios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¿Alguna vez has mentido?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¿Alguna vez has robado algo?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¿Alguna vez has usado el nombre de Dios en vano?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¿Alguna vez has codiciado (adulterio)?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676" name="TextBox 7">
            <a:extLst>
              <a:ext uri="{FF2B5EF4-FFF2-40B4-BE49-F238E27FC236}">
                <a16:creationId xmlns:a16="http://schemas.microsoft.com/office/drawing/2014/main" id="{69369E36-FAB5-D04E-8455-94F01D61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it-IT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8677" name="Rectangle 10">
            <a:extLst>
              <a:ext uri="{FF2B5EF4-FFF2-40B4-BE49-F238E27FC236}">
                <a16:creationId xmlns:a16="http://schemas.microsoft.com/office/drawing/2014/main" id="{7A782E71-884C-834C-BF25-F104F47C5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4C7C98-B30D-FF44-989B-4002DD59E0B1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679" name="TextBox 44">
            <a:extLst>
              <a:ext uri="{FF2B5EF4-FFF2-40B4-BE49-F238E27FC236}">
                <a16:creationId xmlns:a16="http://schemas.microsoft.com/office/drawing/2014/main" id="{1D288206-2FEC-FD4A-AFA7-99B60005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4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8680" name="Picture 46">
            <a:extLst>
              <a:ext uri="{FF2B5EF4-FFF2-40B4-BE49-F238E27FC236}">
                <a16:creationId xmlns:a16="http://schemas.microsoft.com/office/drawing/2014/main" id="{4A0E7CDE-7D3E-7A45-ABE3-2B9755DD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8">
            <a:extLst>
              <a:ext uri="{FF2B5EF4-FFF2-40B4-BE49-F238E27FC236}">
                <a16:creationId xmlns:a16="http://schemas.microsoft.com/office/drawing/2014/main" id="{0754F9C6-1FDC-574F-AC56-AA23AC74AAFE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29704" name="Picture 39">
              <a:extLst>
                <a:ext uri="{FF2B5EF4-FFF2-40B4-BE49-F238E27FC236}">
                  <a16:creationId xmlns:a16="http://schemas.microsoft.com/office/drawing/2014/main" id="{E2DDD8AC-17FC-204A-8FFE-960E553BA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198DA54-EB6E-2146-8E66-E27D7E8756E8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3CF781-A32C-E140-8F9C-5EF15FA78C01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58B0B2-4AB4-874F-AE6A-2BC4786CCF57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12</a:t>
            </a:r>
            <a:r>
              <a:rPr lang="en-US" sz="2800" dirty="0">
                <a:solidFill>
                  <a:schemeClr val="bg1"/>
                </a:solidFill>
              </a:rPr>
              <a:t>Porque la Palabra de Dios es viva y </a:t>
            </a:r>
            <a:r>
              <a:rPr lang="en-US" sz="2800" dirty="0" err="1">
                <a:solidFill>
                  <a:schemeClr val="bg1"/>
                </a:solidFill>
              </a:rPr>
              <a:t>eficaz</a:t>
            </a:r>
            <a:r>
              <a:rPr lang="en-US" sz="2800" dirty="0">
                <a:solidFill>
                  <a:schemeClr val="bg1"/>
                </a:solidFill>
              </a:rPr>
              <a:t>. Más </a:t>
            </a:r>
            <a:r>
              <a:rPr lang="en-US" sz="2800" dirty="0" err="1">
                <a:solidFill>
                  <a:schemeClr val="bg1"/>
                </a:solidFill>
              </a:rPr>
              <a:t>cortante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dirty="0" err="1">
                <a:solidFill>
                  <a:schemeClr val="bg1"/>
                </a:solidFill>
              </a:rPr>
              <a:t>cualquier</a:t>
            </a:r>
            <a:r>
              <a:rPr lang="en-US" sz="2800" dirty="0">
                <a:solidFill>
                  <a:schemeClr val="bg1"/>
                </a:solidFill>
              </a:rPr>
              <a:t> espada de dos </a:t>
            </a:r>
            <a:r>
              <a:rPr lang="en-US" sz="2800" dirty="0" err="1">
                <a:solidFill>
                  <a:schemeClr val="bg1"/>
                </a:solidFill>
              </a:rPr>
              <a:t>filos</a:t>
            </a:r>
            <a:r>
              <a:rPr lang="en-US" sz="2800" dirty="0">
                <a:solidFill>
                  <a:schemeClr val="bg1"/>
                </a:solidFill>
              </a:rPr>
              <a:t>; </a:t>
            </a:r>
            <a:r>
              <a:rPr lang="en-US" sz="2800" dirty="0" err="1">
                <a:solidFill>
                  <a:schemeClr val="bg1"/>
                </a:solidFill>
              </a:rPr>
              <a:t>penetra</a:t>
            </a:r>
            <a:r>
              <a:rPr lang="en-US" sz="2800" dirty="0">
                <a:solidFill>
                  <a:schemeClr val="bg1"/>
                </a:solidFill>
              </a:rPr>
              <a:t> hasta la </a:t>
            </a:r>
            <a:r>
              <a:rPr lang="en-US" sz="2800" dirty="0" err="1">
                <a:solidFill>
                  <a:schemeClr val="bg1"/>
                </a:solidFill>
              </a:rPr>
              <a:t>división</a:t>
            </a:r>
            <a:r>
              <a:rPr lang="en-US" sz="2800" dirty="0">
                <a:solidFill>
                  <a:schemeClr val="bg1"/>
                </a:solidFill>
              </a:rPr>
              <a:t> del alma y del </a:t>
            </a:r>
            <a:r>
              <a:rPr lang="en-US" sz="2800" dirty="0" err="1">
                <a:solidFill>
                  <a:schemeClr val="bg1"/>
                </a:solidFill>
              </a:rPr>
              <a:t>espíritu</a:t>
            </a:r>
            <a:r>
              <a:rPr lang="en-US" sz="2800" dirty="0">
                <a:solidFill>
                  <a:schemeClr val="bg1"/>
                </a:solidFill>
              </a:rPr>
              <a:t>, de las </a:t>
            </a:r>
            <a:r>
              <a:rPr lang="en-US" sz="2800" dirty="0" err="1">
                <a:solidFill>
                  <a:schemeClr val="bg1"/>
                </a:solidFill>
              </a:rPr>
              <a:t>coyunturas</a:t>
            </a:r>
            <a:r>
              <a:rPr lang="en-US" sz="2800" dirty="0">
                <a:solidFill>
                  <a:schemeClr val="bg1"/>
                </a:solidFill>
              </a:rPr>
              <a:t> y los </a:t>
            </a:r>
            <a:r>
              <a:rPr lang="en-US" sz="2800" dirty="0" err="1">
                <a:solidFill>
                  <a:schemeClr val="bg1"/>
                </a:solidFill>
              </a:rPr>
              <a:t>tuétanos</a:t>
            </a:r>
            <a:r>
              <a:rPr lang="en-US" sz="2800" dirty="0">
                <a:solidFill>
                  <a:schemeClr val="bg1"/>
                </a:solidFill>
              </a:rPr>
              <a:t>, y es </a:t>
            </a:r>
            <a:r>
              <a:rPr lang="en-US" sz="2800" dirty="0" err="1">
                <a:solidFill>
                  <a:schemeClr val="bg1"/>
                </a:solidFill>
              </a:rPr>
              <a:t>poderosa</a:t>
            </a:r>
            <a:r>
              <a:rPr lang="en-US" sz="2800" dirty="0">
                <a:solidFill>
                  <a:schemeClr val="bg1"/>
                </a:solidFill>
              </a:rPr>
              <a:t> para </a:t>
            </a:r>
            <a:r>
              <a:rPr lang="en-US" sz="2800" dirty="0" err="1">
                <a:solidFill>
                  <a:schemeClr val="bg1"/>
                </a:solidFill>
              </a:rPr>
              <a:t>discernir</a:t>
            </a:r>
            <a:r>
              <a:rPr lang="en-US" sz="2800" dirty="0">
                <a:solidFill>
                  <a:schemeClr val="bg1"/>
                </a:solidFill>
              </a:rPr>
              <a:t> los </a:t>
            </a:r>
            <a:r>
              <a:rPr lang="en-US" sz="2800" dirty="0" err="1">
                <a:solidFill>
                  <a:schemeClr val="bg1"/>
                </a:solidFill>
              </a:rPr>
              <a:t>pensamientos</a:t>
            </a:r>
            <a:r>
              <a:rPr lang="en-US" sz="2800" dirty="0">
                <a:solidFill>
                  <a:schemeClr val="bg1"/>
                </a:solidFill>
              </a:rPr>
              <a:t> y las </a:t>
            </a:r>
            <a:r>
              <a:rPr lang="en-US" sz="2800" dirty="0" err="1">
                <a:solidFill>
                  <a:schemeClr val="bg1"/>
                </a:solidFill>
              </a:rPr>
              <a:t>intenciones</a:t>
            </a:r>
            <a:r>
              <a:rPr lang="en-US" sz="2800" dirty="0">
                <a:solidFill>
                  <a:schemeClr val="bg1"/>
                </a:solidFill>
              </a:rPr>
              <a:t> del </a:t>
            </a:r>
            <a:r>
              <a:rPr lang="en-US" sz="2800" dirty="0" err="1">
                <a:solidFill>
                  <a:schemeClr val="bg1"/>
                </a:solidFill>
              </a:rPr>
              <a:t>corazón</a:t>
            </a:r>
            <a:r>
              <a:rPr lang="en-US" sz="2800" dirty="0">
                <a:solidFill>
                  <a:schemeClr val="bg1"/>
                </a:solidFill>
              </a:rPr>
              <a:t>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					</a:t>
            </a:r>
            <a:r>
              <a:rPr lang="en-US" sz="2800" b="1" dirty="0" err="1">
                <a:solidFill>
                  <a:schemeClr val="bg1"/>
                </a:solidFill>
              </a:rPr>
              <a:t>Hebreos</a:t>
            </a:r>
            <a:r>
              <a:rPr lang="en-US" sz="2800" b="1" dirty="0">
                <a:solidFill>
                  <a:schemeClr val="bg1"/>
                </a:solidFill>
              </a:rPr>
              <a:t> 4:12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80CEDF-08C6-C44B-B8FE-3957E5969520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702" name="TextBox 43">
            <a:extLst>
              <a:ext uri="{FF2B5EF4-FFF2-40B4-BE49-F238E27FC236}">
                <a16:creationId xmlns:a16="http://schemas.microsoft.com/office/drawing/2014/main" id="{042C61AD-ED41-564F-A328-5D2D8E58B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4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9703" name="Picture 45">
            <a:extLst>
              <a:ext uri="{FF2B5EF4-FFF2-40B4-BE49-F238E27FC236}">
                <a16:creationId xmlns:a16="http://schemas.microsoft.com/office/drawing/2014/main" id="{97E4C16F-5CFE-1D4E-8C03-40230123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9">
            <a:extLst>
              <a:ext uri="{FF2B5EF4-FFF2-40B4-BE49-F238E27FC236}">
                <a16:creationId xmlns:a16="http://schemas.microsoft.com/office/drawing/2014/main" id="{B97C1F5E-7714-E944-A844-5582E86011BE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0729" name="Picture 37">
              <a:extLst>
                <a:ext uri="{FF2B5EF4-FFF2-40B4-BE49-F238E27FC236}">
                  <a16:creationId xmlns:a16="http://schemas.microsoft.com/office/drawing/2014/main" id="{5059B10C-1842-8C4E-9D98-2BEB16E53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EDD4C4-884A-264A-9F26-1FEA3EF48B78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084A68-315B-5741-95AE-A1BCDB04FF25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E3D5D1E-2F47-6740-9215-A4D1C9113987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bg1"/>
                </a:solidFill>
              </a:rPr>
              <a:t>L. E. 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Echemos un vistazo a la ley de Dios (10 Mandamientos) para ver la definición de Dios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solidFill>
                  <a:schemeClr val="bg1"/>
                </a:solidFill>
              </a:rPr>
              <a:t>¿E</a:t>
            </a:r>
            <a:r>
              <a:rPr lang="en-US" sz="2800">
                <a:solidFill>
                  <a:schemeClr val="bg1"/>
                </a:solidFill>
              </a:rPr>
              <a:t>res inocente o culpable ante Dios?</a:t>
            </a:r>
            <a:endParaRPr lang="en-US" sz="28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724" name="TextBox 7">
            <a:extLst>
              <a:ext uri="{FF2B5EF4-FFF2-40B4-BE49-F238E27FC236}">
                <a16:creationId xmlns:a16="http://schemas.microsoft.com/office/drawing/2014/main" id="{E65A0FA9-A9E4-F447-AE4D-9B7C1160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it-IT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0725" name="Rectangle 10">
            <a:extLst>
              <a:ext uri="{FF2B5EF4-FFF2-40B4-BE49-F238E27FC236}">
                <a16:creationId xmlns:a16="http://schemas.microsoft.com/office/drawing/2014/main" id="{7D9D283C-2E69-CD4B-A7B2-7D512D4F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DC8AF4-E7A3-1D42-BDEC-8A0D17E63C1B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727" name="TextBox 44">
            <a:extLst>
              <a:ext uri="{FF2B5EF4-FFF2-40B4-BE49-F238E27FC236}">
                <a16:creationId xmlns:a16="http://schemas.microsoft.com/office/drawing/2014/main" id="{2AEE70CE-E4C0-0248-9B2C-C2FB7680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5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0728" name="Picture 46">
            <a:extLst>
              <a:ext uri="{FF2B5EF4-FFF2-40B4-BE49-F238E27FC236}">
                <a16:creationId xmlns:a16="http://schemas.microsoft.com/office/drawing/2014/main" id="{91400469-391D-6746-8DF2-B010EF9A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>
            <a:extLst>
              <a:ext uri="{FF2B5EF4-FFF2-40B4-BE49-F238E27FC236}">
                <a16:creationId xmlns:a16="http://schemas.microsoft.com/office/drawing/2014/main" id="{2C5676CC-9CC0-3B4E-9FEE-00E4C101CF4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104" name="Picture 9">
              <a:extLst>
                <a:ext uri="{FF2B5EF4-FFF2-40B4-BE49-F238E27FC236}">
                  <a16:creationId xmlns:a16="http://schemas.microsoft.com/office/drawing/2014/main" id="{EFFBE6C2-3F47-1E49-89CA-490172D5B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1D6312-570D-8C41-94DB-25F86E689500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E990C9-213E-C949-A966-59C5CD1A3B2F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099" name="TextBox 12">
            <a:extLst>
              <a:ext uri="{FF2B5EF4-FFF2-40B4-BE49-F238E27FC236}">
                <a16:creationId xmlns:a16="http://schemas.microsoft.com/office/drawing/2014/main" id="{88F3F1F8-0462-A449-8B7E-49DB3AA9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728663"/>
            <a:ext cx="4694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  <a:latin typeface="Montserrat" pitchFamily="2" charset="77"/>
              </a:rPr>
              <a:t>Catecismo de Heidelberg</a:t>
            </a:r>
            <a:endParaRPr lang="id-ID" alt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FA23B-C071-F447-AE83-FFCB8EC56202}"/>
              </a:ext>
            </a:extLst>
          </p:cNvPr>
          <p:cNvSpPr txBox="1"/>
          <p:nvPr/>
        </p:nvSpPr>
        <p:spPr>
          <a:xfrm>
            <a:off x="3421063" y="6392863"/>
            <a:ext cx="3589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01" name="TextBox 18">
            <a:extLst>
              <a:ext uri="{FF2B5EF4-FFF2-40B4-BE49-F238E27FC236}">
                <a16:creationId xmlns:a16="http://schemas.microsoft.com/office/drawing/2014/main" id="{93F4CB94-44A1-CD4A-9D2C-C5616B943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64277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2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102" name="Picture 21">
            <a:extLst>
              <a:ext uri="{FF2B5EF4-FFF2-40B4-BE49-F238E27FC236}">
                <a16:creationId xmlns:a16="http://schemas.microsoft.com/office/drawing/2014/main" id="{9B31E04B-D170-FF4A-97D0-7E9307CC9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EEEA72-B21B-694D-A8E6-308C7AE9FDE8}"/>
              </a:ext>
            </a:extLst>
          </p:cNvPr>
          <p:cNvSpPr/>
          <p:nvPr/>
        </p:nvSpPr>
        <p:spPr>
          <a:xfrm>
            <a:off x="3421063" y="596900"/>
            <a:ext cx="5197475" cy="5664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Día del </a:t>
            </a:r>
            <a:r>
              <a:rPr lang="en-US" b="1" dirty="0" err="1">
                <a:solidFill>
                  <a:schemeClr val="bg1"/>
                </a:solidFill>
              </a:rPr>
              <a:t>Señor</a:t>
            </a:r>
            <a:r>
              <a:rPr lang="en-US" b="1" dirty="0">
                <a:solidFill>
                  <a:schemeClr val="bg1"/>
                </a:solidFill>
              </a:rPr>
              <a:t> 1 </a:t>
            </a:r>
            <a:r>
              <a:rPr lang="en-US" b="1" dirty="0" err="1">
                <a:solidFill>
                  <a:schemeClr val="bg1"/>
                </a:solidFill>
              </a:rPr>
              <a:t>Pregunta</a:t>
            </a:r>
            <a:r>
              <a:rPr lang="en-US" b="1" dirty="0">
                <a:solidFill>
                  <a:schemeClr val="bg1"/>
                </a:solidFill>
              </a:rPr>
              <a:t>/Respuesta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P. ¿</a:t>
            </a:r>
            <a:r>
              <a:rPr lang="en-US" b="1" dirty="0" err="1">
                <a:solidFill>
                  <a:schemeClr val="bg1"/>
                </a:solidFill>
              </a:rPr>
              <a:t>Cuál</a:t>
            </a:r>
            <a:r>
              <a:rPr lang="en-US" b="1" dirty="0">
                <a:solidFill>
                  <a:schemeClr val="bg1"/>
                </a:solidFill>
              </a:rPr>
              <a:t> es </a:t>
            </a:r>
            <a:r>
              <a:rPr lang="en-US" b="1" dirty="0" err="1">
                <a:solidFill>
                  <a:schemeClr val="bg1"/>
                </a:solidFill>
              </a:rPr>
              <a:t>su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único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consuelo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la </a:t>
            </a:r>
            <a:r>
              <a:rPr lang="en-US" b="1" dirty="0" err="1">
                <a:solidFill>
                  <a:schemeClr val="bg1"/>
                </a:solidFill>
              </a:rPr>
              <a:t>vida</a:t>
            </a:r>
            <a:r>
              <a:rPr lang="en-US" b="1" dirty="0">
                <a:solidFill>
                  <a:schemeClr val="bg1"/>
                </a:solidFill>
              </a:rPr>
              <a:t> y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la </a:t>
            </a:r>
            <a:r>
              <a:rPr lang="en-US" b="1" dirty="0" err="1">
                <a:solidFill>
                  <a:schemeClr val="bg1"/>
                </a:solidFill>
              </a:rPr>
              <a:t>muerte</a:t>
            </a:r>
            <a:r>
              <a:rPr lang="en-US" b="1" dirty="0">
                <a:solidFill>
                  <a:schemeClr val="bg1"/>
                </a:solidFill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R. Que no soy </a:t>
            </a:r>
            <a:r>
              <a:rPr lang="en-US" dirty="0" err="1">
                <a:solidFill>
                  <a:schemeClr val="bg1"/>
                </a:solidFill>
              </a:rPr>
              <a:t>mío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sino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pertenezco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cuerpo</a:t>
            </a:r>
            <a:r>
              <a:rPr lang="en-US" dirty="0">
                <a:solidFill>
                  <a:schemeClr val="bg1"/>
                </a:solidFill>
              </a:rPr>
              <a:t> y alma,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vida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muerte</a:t>
            </a:r>
            <a:r>
              <a:rPr lang="en-US" dirty="0">
                <a:solidFill>
                  <a:schemeClr val="bg1"/>
                </a:solidFill>
              </a:rPr>
              <a:t>) a mi </a:t>
            </a:r>
            <a:r>
              <a:rPr lang="en-US" dirty="0" err="1">
                <a:solidFill>
                  <a:schemeClr val="bg1"/>
                </a:solidFill>
              </a:rPr>
              <a:t>fiel</a:t>
            </a:r>
            <a:r>
              <a:rPr lang="en-US" dirty="0">
                <a:solidFill>
                  <a:schemeClr val="bg1"/>
                </a:solidFill>
              </a:rPr>
              <a:t> Salvador, </a:t>
            </a:r>
            <a:r>
              <a:rPr lang="en-US" dirty="0" err="1">
                <a:solidFill>
                  <a:schemeClr val="bg1"/>
                </a:solidFill>
              </a:rPr>
              <a:t>Jesucristo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Él</a:t>
            </a:r>
            <a:r>
              <a:rPr lang="en-US" dirty="0">
                <a:solidFill>
                  <a:schemeClr val="bg1"/>
                </a:solidFill>
              </a:rPr>
              <a:t> ha </a:t>
            </a:r>
            <a:r>
              <a:rPr lang="en-US" dirty="0" err="1">
                <a:solidFill>
                  <a:schemeClr val="bg1"/>
                </a:solidFill>
              </a:rPr>
              <a:t>pagado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completamente</a:t>
            </a:r>
            <a:r>
              <a:rPr lang="en-US" dirty="0">
                <a:solidFill>
                  <a:schemeClr val="bg1"/>
                </a:solidFill>
              </a:rPr>
              <a:t> por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mis </a:t>
            </a:r>
            <a:r>
              <a:rPr lang="en-US" dirty="0" err="1">
                <a:solidFill>
                  <a:schemeClr val="bg1"/>
                </a:solidFill>
              </a:rPr>
              <a:t>pecados</a:t>
            </a:r>
            <a:r>
              <a:rPr lang="en-US" dirty="0">
                <a:solidFill>
                  <a:schemeClr val="bg1"/>
                </a:solidFill>
              </a:rPr>
              <a:t> con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sangre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preciosa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 me ha </a:t>
            </a:r>
            <a:r>
              <a:rPr lang="en-US" dirty="0" err="1">
                <a:solidFill>
                  <a:schemeClr val="bg1"/>
                </a:solidFill>
              </a:rPr>
              <a:t>liberado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tiranía</a:t>
            </a:r>
            <a:r>
              <a:rPr lang="en-US" dirty="0">
                <a:solidFill>
                  <a:schemeClr val="bg1"/>
                </a:solidFill>
              </a:rPr>
              <a:t> del diablo. </a:t>
            </a:r>
            <a:r>
              <a:rPr lang="en-US" dirty="0" err="1">
                <a:solidFill>
                  <a:schemeClr val="bg1"/>
                </a:solidFill>
              </a:rPr>
              <a:t>Él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también</a:t>
            </a:r>
            <a:r>
              <a:rPr lang="en-US" dirty="0">
                <a:solidFill>
                  <a:schemeClr val="bg1"/>
                </a:solidFill>
              </a:rPr>
              <a:t> me </a:t>
            </a:r>
            <a:r>
              <a:rPr lang="en-US" dirty="0" err="1">
                <a:solidFill>
                  <a:schemeClr val="bg1"/>
                </a:solidFill>
              </a:rPr>
              <a:t>cuida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manera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que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cabello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pueda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caer</a:t>
            </a:r>
            <a:r>
              <a:rPr lang="en-US" dirty="0">
                <a:solidFill>
                  <a:schemeClr val="bg1"/>
                </a:solidFill>
              </a:rPr>
              <a:t> de mi cabeza sin la </a:t>
            </a:r>
            <a:r>
              <a:rPr lang="en-US" dirty="0" err="1">
                <a:solidFill>
                  <a:schemeClr val="bg1"/>
                </a:solidFill>
              </a:rPr>
              <a:t>voluntad</a:t>
            </a:r>
            <a:r>
              <a:rPr lang="en-US" dirty="0">
                <a:solidFill>
                  <a:schemeClr val="bg1"/>
                </a:solidFill>
              </a:rPr>
              <a:t> de mi Padre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el </a:t>
            </a:r>
            <a:r>
              <a:rPr lang="en-US" dirty="0" err="1">
                <a:solidFill>
                  <a:schemeClr val="bg1"/>
                </a:solidFill>
              </a:rPr>
              <a:t>cielo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hecho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todas</a:t>
            </a:r>
            <a:r>
              <a:rPr lang="en-US" dirty="0">
                <a:solidFill>
                  <a:schemeClr val="bg1"/>
                </a:solidFill>
              </a:rPr>
              <a:t> las </a:t>
            </a:r>
            <a:r>
              <a:rPr lang="en-US" dirty="0" err="1">
                <a:solidFill>
                  <a:schemeClr val="bg1"/>
                </a:solidFill>
              </a:rPr>
              <a:t>cosas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deben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trabajar</a:t>
            </a:r>
            <a:r>
              <a:rPr lang="en-US" dirty="0">
                <a:solidFill>
                  <a:schemeClr val="bg1"/>
                </a:solidFill>
              </a:rPr>
              <a:t> juntas para mi </a:t>
            </a:r>
            <a:r>
              <a:rPr lang="en-US" dirty="0" err="1">
                <a:solidFill>
                  <a:schemeClr val="bg1"/>
                </a:solidFill>
              </a:rPr>
              <a:t>salvación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Porque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pertenezco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él</a:t>
            </a:r>
            <a:r>
              <a:rPr lang="en-US" dirty="0">
                <a:solidFill>
                  <a:schemeClr val="bg1"/>
                </a:solidFill>
              </a:rPr>
              <a:t>, Cristo, por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Espíritu</a:t>
            </a:r>
            <a:r>
              <a:rPr lang="en-US" dirty="0">
                <a:solidFill>
                  <a:schemeClr val="bg1"/>
                </a:solidFill>
              </a:rPr>
              <a:t> Santo, me </a:t>
            </a:r>
            <a:r>
              <a:rPr lang="en-US" dirty="0" err="1">
                <a:solidFill>
                  <a:schemeClr val="bg1"/>
                </a:solidFill>
              </a:rPr>
              <a:t>asegura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vida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eterna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 me </a:t>
            </a:r>
            <a:r>
              <a:rPr lang="en-US" dirty="0" err="1">
                <a:solidFill>
                  <a:schemeClr val="bg1"/>
                </a:solidFill>
              </a:rPr>
              <a:t>hace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corazón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dispuesto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listo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partir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ahora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vivir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él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8">
            <a:extLst>
              <a:ext uri="{FF2B5EF4-FFF2-40B4-BE49-F238E27FC236}">
                <a16:creationId xmlns:a16="http://schemas.microsoft.com/office/drawing/2014/main" id="{6C01D68B-D3EC-A74C-B686-A32F62904C4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1752" name="Picture 39">
              <a:extLst>
                <a:ext uri="{FF2B5EF4-FFF2-40B4-BE49-F238E27FC236}">
                  <a16:creationId xmlns:a16="http://schemas.microsoft.com/office/drawing/2014/main" id="{16F4FA4E-B2C8-3449-BA3B-9DBB3069A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EB66C2-68D3-B844-B545-DB942D6CC71A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DDB004-8451-A64A-B435-9A25C95DA304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30CE170-0A43-5247-952D-D867055CE26C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aseline="30000" dirty="0"/>
              <a:t>8</a:t>
            </a:r>
            <a:r>
              <a:rPr sz="2000" dirty="0"/>
              <a:t>Cuando </a:t>
            </a:r>
            <a:r>
              <a:rPr sz="2000" dirty="0" err="1"/>
              <a:t>Él</a:t>
            </a:r>
            <a:r>
              <a:rPr sz="2000" dirty="0"/>
              <a:t> </a:t>
            </a:r>
            <a:r>
              <a:rPr sz="2000" dirty="0" err="1"/>
              <a:t>venga</a:t>
            </a:r>
            <a:r>
              <a:rPr sz="2000" dirty="0"/>
              <a:t>, </a:t>
            </a:r>
            <a:r>
              <a:rPr sz="2000" dirty="0" err="1"/>
              <a:t>convencerá</a:t>
            </a:r>
            <a:r>
              <a:rPr sz="2000" dirty="0"/>
              <a:t> al </a:t>
            </a:r>
            <a:r>
              <a:rPr sz="2000" dirty="0" err="1"/>
              <a:t>mundo</a:t>
            </a:r>
            <a:r>
              <a:rPr sz="2000" dirty="0"/>
              <a:t> </a:t>
            </a:r>
            <a:r>
              <a:rPr sz="2000" dirty="0" err="1"/>
              <a:t>en</a:t>
            </a:r>
            <a:r>
              <a:rPr sz="2000" dirty="0"/>
              <a:t> lo que </a:t>
            </a:r>
            <a:r>
              <a:rPr sz="2000" dirty="0" err="1"/>
              <a:t>respecta</a:t>
            </a:r>
            <a:r>
              <a:rPr sz="2000" dirty="0"/>
              <a:t> al </a:t>
            </a:r>
            <a:r>
              <a:rPr sz="2000" dirty="0" err="1"/>
              <a:t>pecado</a:t>
            </a:r>
            <a:r>
              <a:rPr sz="2000" dirty="0"/>
              <a:t>, a la </a:t>
            </a:r>
            <a:r>
              <a:rPr sz="2000" dirty="0" err="1"/>
              <a:t>justicia</a:t>
            </a:r>
            <a:r>
              <a:rPr sz="2000" dirty="0"/>
              <a:t> y al </a:t>
            </a:r>
            <a:r>
              <a:rPr sz="2000" dirty="0" err="1"/>
              <a:t>juicio</a:t>
            </a:r>
            <a:r>
              <a:rPr sz="2000" dirty="0"/>
              <a:t>: 9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cuanto</a:t>
            </a:r>
            <a:r>
              <a:rPr sz="2000" dirty="0"/>
              <a:t> al </a:t>
            </a:r>
            <a:r>
              <a:rPr sz="2000" dirty="0" err="1"/>
              <a:t>pecado</a:t>
            </a:r>
            <a:r>
              <a:rPr sz="2000" dirty="0"/>
              <a:t>, por no </a:t>
            </a:r>
            <a:r>
              <a:rPr sz="2000" dirty="0" err="1"/>
              <a:t>haber</a:t>
            </a:r>
            <a:r>
              <a:rPr sz="2000" dirty="0"/>
              <a:t> </a:t>
            </a:r>
            <a:r>
              <a:rPr sz="2000" dirty="0" err="1"/>
              <a:t>creído</a:t>
            </a:r>
            <a:r>
              <a:rPr sz="2000" dirty="0"/>
              <a:t>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mí</a:t>
            </a:r>
            <a:r>
              <a:rPr sz="2000" dirty="0"/>
              <a:t>; 10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cuanto</a:t>
            </a:r>
            <a:r>
              <a:rPr sz="2000" dirty="0"/>
              <a:t> la </a:t>
            </a:r>
            <a:r>
              <a:rPr sz="2000" dirty="0" err="1"/>
              <a:t>justicia</a:t>
            </a:r>
            <a:r>
              <a:rPr sz="2000" dirty="0"/>
              <a:t>, </a:t>
            </a:r>
            <a:r>
              <a:rPr sz="2000" dirty="0" err="1"/>
              <a:t>porque</a:t>
            </a:r>
            <a:r>
              <a:rPr sz="2000" dirty="0"/>
              <a:t> me </a:t>
            </a:r>
            <a:r>
              <a:rPr sz="2000" dirty="0" err="1"/>
              <a:t>voy</a:t>
            </a:r>
            <a:r>
              <a:rPr sz="2000" dirty="0"/>
              <a:t> al Padre y no me </a:t>
            </a:r>
            <a:r>
              <a:rPr sz="2000" dirty="0" err="1"/>
              <a:t>veréis</a:t>
            </a:r>
            <a:r>
              <a:rPr sz="2000" dirty="0"/>
              <a:t> </a:t>
            </a:r>
            <a:r>
              <a:rPr sz="2000" dirty="0" err="1"/>
              <a:t>más</a:t>
            </a:r>
            <a:r>
              <a:rPr sz="2000" dirty="0"/>
              <a:t>; 11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cuanto</a:t>
            </a:r>
            <a:r>
              <a:rPr sz="2000" dirty="0"/>
              <a:t> al </a:t>
            </a:r>
            <a:r>
              <a:rPr sz="2000" dirty="0" err="1"/>
              <a:t>juicio</a:t>
            </a:r>
            <a:r>
              <a:rPr sz="2000" dirty="0"/>
              <a:t>, </a:t>
            </a:r>
            <a:r>
              <a:rPr sz="2000" dirty="0" err="1"/>
              <a:t>porque</a:t>
            </a:r>
            <a:r>
              <a:rPr sz="2000" dirty="0"/>
              <a:t> el </a:t>
            </a:r>
            <a:r>
              <a:rPr sz="2000" dirty="0" err="1"/>
              <a:t>príncipe</a:t>
            </a:r>
            <a:r>
              <a:rPr sz="2000" dirty="0"/>
              <a:t> de </a:t>
            </a:r>
            <a:r>
              <a:rPr sz="2000" dirty="0" err="1"/>
              <a:t>este</a:t>
            </a:r>
            <a:r>
              <a:rPr sz="2000" dirty="0"/>
              <a:t> </a:t>
            </a:r>
            <a:r>
              <a:rPr sz="2000" dirty="0" err="1"/>
              <a:t>mundo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ha </a:t>
            </a:r>
            <a:r>
              <a:rPr sz="2000" dirty="0" err="1"/>
              <a:t>sido</a:t>
            </a:r>
            <a:r>
              <a:rPr sz="2000" dirty="0"/>
              <a:t> </a:t>
            </a:r>
            <a:r>
              <a:rPr sz="2000" dirty="0" err="1"/>
              <a:t>juzgado</a:t>
            </a:r>
            <a:r>
              <a:rPr sz="2000" dirty="0"/>
              <a:t>. </a:t>
            </a:r>
            <a:r>
              <a:rPr lang="en-US" sz="3200" baseline="30000" dirty="0">
                <a:solidFill>
                  <a:schemeClr val="bg1"/>
                </a:solidFill>
              </a:rPr>
              <a:t> </a:t>
            </a:r>
            <a:r>
              <a:rPr sz="20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aseline="300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aseline="300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aseline="30000" dirty="0">
                <a:solidFill>
                  <a:schemeClr val="bg1"/>
                </a:solidFill>
              </a:rPr>
              <a:t> 	</a:t>
            </a:r>
            <a:r>
              <a:rPr lang="en-US" sz="3200" b="1" dirty="0">
                <a:solidFill>
                  <a:schemeClr val="bg1"/>
                </a:solidFill>
              </a:rPr>
              <a:t>Juan 16:8-11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Box 1">
            <a:extLst>
              <a:ext uri="{FF2B5EF4-FFF2-40B4-BE49-F238E27FC236}">
                <a16:creationId xmlns:a16="http://schemas.microsoft.com/office/drawing/2014/main" id="{94910DE3-CD6F-9044-912A-03BB1844E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1042988"/>
            <a:ext cx="44958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000" baseline="30000">
              <a:solidFill>
                <a:schemeClr val="bg1"/>
              </a:solidFill>
            </a:endParaRPr>
          </a:p>
          <a:p>
            <a:pPr eaLnBrk="1" hangingPunct="1"/>
            <a:endParaRPr lang="en-US" altLang="en-US" sz="4000" baseline="30000">
              <a:solidFill>
                <a:schemeClr val="bg1"/>
              </a:solidFill>
            </a:endParaRPr>
          </a:p>
          <a:p>
            <a:pPr eaLnBrk="1" hangingPunct="1"/>
            <a:endParaRPr lang="en-US" altLang="en-US" sz="4000" baseline="30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	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						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E97CAF-338E-1148-AF5E-28AF9BA20475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750" name="TextBox 43">
            <a:extLst>
              <a:ext uri="{FF2B5EF4-FFF2-40B4-BE49-F238E27FC236}">
                <a16:creationId xmlns:a16="http://schemas.microsoft.com/office/drawing/2014/main" id="{47BC0F6D-5554-C645-BA5C-3E86E06A7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de la página 5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1751" name="Picture 45">
            <a:extLst>
              <a:ext uri="{FF2B5EF4-FFF2-40B4-BE49-F238E27FC236}">
                <a16:creationId xmlns:a16="http://schemas.microsoft.com/office/drawing/2014/main" id="{90CABA9A-E55A-8B42-9C6E-D18E86FE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8">
            <a:extLst>
              <a:ext uri="{FF2B5EF4-FFF2-40B4-BE49-F238E27FC236}">
                <a16:creationId xmlns:a16="http://schemas.microsoft.com/office/drawing/2014/main" id="{55EFCACD-A88A-134B-BE8C-8DB728B08AF2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2778" name="Picture 39">
              <a:extLst>
                <a:ext uri="{FF2B5EF4-FFF2-40B4-BE49-F238E27FC236}">
                  <a16:creationId xmlns:a16="http://schemas.microsoft.com/office/drawing/2014/main" id="{148A4C0A-2CD4-0F44-8D3A-23E410204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C1EC6D-933E-2643-AED9-643AC8B50CB9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548C75A-D87B-9448-9916-F17CD99A8DB5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02C63B1-B8F3-B740-A92F-DFE7C36EAAEE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«23</a:t>
            </a:r>
            <a:r>
              <a:rPr lang="en-US" sz="2800" dirty="0">
                <a:solidFill>
                  <a:schemeClr val="bg1"/>
                </a:solidFill>
              </a:rPr>
              <a:t>El que </a:t>
            </a:r>
            <a:r>
              <a:rPr lang="en-US" sz="2800" dirty="0" err="1">
                <a:solidFill>
                  <a:schemeClr val="bg1"/>
                </a:solidFill>
              </a:rPr>
              <a:t>escucha</a:t>
            </a:r>
            <a:r>
              <a:rPr lang="en-US" sz="2800" dirty="0">
                <a:solidFill>
                  <a:schemeClr val="bg1"/>
                </a:solidFill>
              </a:rPr>
              <a:t> la palabra </a:t>
            </a:r>
            <a:r>
              <a:rPr lang="en-US" sz="2800" dirty="0" err="1">
                <a:solidFill>
                  <a:schemeClr val="bg1"/>
                </a:solidFill>
              </a:rPr>
              <a:t>pero</a:t>
            </a:r>
            <a:r>
              <a:rPr lang="en-US" sz="2800" dirty="0">
                <a:solidFill>
                  <a:schemeClr val="bg1"/>
                </a:solidFill>
              </a:rPr>
              <a:t> no la pone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práctica</a:t>
            </a:r>
            <a:r>
              <a:rPr lang="en-US" sz="2800" dirty="0">
                <a:solidFill>
                  <a:schemeClr val="bg1"/>
                </a:solidFill>
              </a:rPr>
              <a:t> es </a:t>
            </a:r>
            <a:r>
              <a:rPr lang="en-US" sz="2800" dirty="0" err="1">
                <a:solidFill>
                  <a:schemeClr val="bg1"/>
                </a:solidFill>
              </a:rPr>
              <a:t>como</a:t>
            </a:r>
            <a:r>
              <a:rPr lang="en-US" sz="2800" dirty="0">
                <a:solidFill>
                  <a:schemeClr val="bg1"/>
                </a:solidFill>
              </a:rPr>
              <a:t> el que se </a:t>
            </a:r>
            <a:r>
              <a:rPr lang="en-US" sz="2800" dirty="0" err="1">
                <a:solidFill>
                  <a:schemeClr val="bg1"/>
                </a:solidFill>
              </a:rPr>
              <a:t>mira</a:t>
            </a:r>
            <a:r>
              <a:rPr lang="en-US" sz="2800" dirty="0">
                <a:solidFill>
                  <a:schemeClr val="bg1"/>
                </a:solidFill>
              </a:rPr>
              <a:t> el rostro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un </a:t>
            </a:r>
            <a:r>
              <a:rPr lang="en-US" sz="2800" b="1" dirty="0" err="1">
                <a:solidFill>
                  <a:schemeClr val="bg1"/>
                </a:solidFill>
              </a:rPr>
              <a:t>espejo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24</a:t>
            </a:r>
            <a:r>
              <a:rPr lang="en-US" sz="2800" dirty="0">
                <a:solidFill>
                  <a:schemeClr val="bg1"/>
                </a:solidFill>
              </a:rPr>
              <a:t>y, </a:t>
            </a:r>
            <a:r>
              <a:rPr lang="en-US" sz="2800" dirty="0" err="1">
                <a:solidFill>
                  <a:schemeClr val="bg1"/>
                </a:solidFill>
              </a:rPr>
              <a:t>después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mirarse</a:t>
            </a:r>
            <a:r>
              <a:rPr lang="en-US" sz="2800" dirty="0">
                <a:solidFill>
                  <a:schemeClr val="bg1"/>
                </a:solidFill>
              </a:rPr>
              <a:t>, se </a:t>
            </a:r>
            <a:r>
              <a:rPr lang="en-US" sz="2800" dirty="0" err="1">
                <a:solidFill>
                  <a:schemeClr val="bg1"/>
                </a:solidFill>
              </a:rPr>
              <a:t>va</a:t>
            </a:r>
            <a:r>
              <a:rPr lang="en-US" sz="2800" dirty="0">
                <a:solidFill>
                  <a:schemeClr val="bg1"/>
                </a:solidFill>
              </a:rPr>
              <a:t> y se </a:t>
            </a:r>
            <a:r>
              <a:rPr lang="en-US" sz="2800" dirty="0" err="1">
                <a:solidFill>
                  <a:schemeClr val="bg1"/>
                </a:solidFill>
              </a:rPr>
              <a:t>olvida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enseguida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cómo</a:t>
            </a:r>
            <a:r>
              <a:rPr lang="en-US" sz="2800" dirty="0">
                <a:solidFill>
                  <a:schemeClr val="bg1"/>
                </a:solidFill>
              </a:rPr>
              <a:t> es. </a:t>
            </a:r>
            <a:r>
              <a:rPr lang="en-US" sz="2800" baseline="30000" dirty="0">
                <a:solidFill>
                  <a:schemeClr val="bg1"/>
                </a:solidFill>
              </a:rPr>
              <a:t>25</a:t>
            </a:r>
            <a:r>
              <a:rPr lang="en-US" sz="2800" dirty="0">
                <a:solidFill>
                  <a:schemeClr val="bg1"/>
                </a:solidFill>
              </a:rPr>
              <a:t>Pero el hombre que </a:t>
            </a:r>
            <a:r>
              <a:rPr lang="en-US" sz="2800" b="1" dirty="0" err="1">
                <a:solidFill>
                  <a:schemeClr val="bg1"/>
                </a:solidFill>
              </a:rPr>
              <a:t>mira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atentamente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la </a:t>
            </a:r>
            <a:r>
              <a:rPr lang="en-US" sz="2800" b="1" dirty="0">
                <a:solidFill>
                  <a:schemeClr val="bg1"/>
                </a:solidFill>
              </a:rPr>
              <a:t>ley perfecta </a:t>
            </a:r>
            <a:r>
              <a:rPr lang="en-US" sz="2800" dirty="0">
                <a:solidFill>
                  <a:schemeClr val="bg1"/>
                </a:solidFill>
              </a:rPr>
              <a:t>que da </a:t>
            </a:r>
            <a:r>
              <a:rPr lang="en-US" sz="2800" dirty="0" err="1">
                <a:solidFill>
                  <a:schemeClr val="bg1"/>
                </a:solidFill>
              </a:rPr>
              <a:t>libertad</a:t>
            </a:r>
            <a:r>
              <a:rPr lang="en-US" sz="2800" dirty="0">
                <a:solidFill>
                  <a:schemeClr val="bg1"/>
                </a:solidFill>
              </a:rPr>
              <a:t>... 	</a:t>
            </a:r>
            <a:r>
              <a:rPr lang="en-US" sz="2800" b="1" dirty="0">
                <a:solidFill>
                  <a:schemeClr val="bg1"/>
                </a:solidFill>
              </a:rPr>
              <a:t>Santiago 1:23-25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CDD7B8-E5E4-2542-8025-9C76B4B4F6B5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774" name="TextBox 43">
            <a:extLst>
              <a:ext uri="{FF2B5EF4-FFF2-40B4-BE49-F238E27FC236}">
                <a16:creationId xmlns:a16="http://schemas.microsoft.com/office/drawing/2014/main" id="{FF294D86-D622-1444-A25D-D1DACE65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5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2775" name="Picture 45">
            <a:extLst>
              <a:ext uri="{FF2B5EF4-FFF2-40B4-BE49-F238E27FC236}">
                <a16:creationId xmlns:a16="http://schemas.microsoft.com/office/drawing/2014/main" id="{44FC2CFD-B72D-5846-AFF7-B469D738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Picture 3">
            <a:extLst>
              <a:ext uri="{FF2B5EF4-FFF2-40B4-BE49-F238E27FC236}">
                <a16:creationId xmlns:a16="http://schemas.microsoft.com/office/drawing/2014/main" id="{E9E2EAFC-7A57-A945-ACAB-685B910C8A06}"/>
              </a:ext>
            </a:extLst>
          </p:cNvPr>
          <p:cNvSpPr>
            <a:spLocks noChangeAspect="1"/>
          </p:cNvSpPr>
          <p:nvPr/>
        </p:nvSpPr>
        <p:spPr bwMode="auto">
          <a:xfrm>
            <a:off x="3948113" y="4806950"/>
            <a:ext cx="1365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en-US"/>
          </a:p>
        </p:txBody>
      </p:sp>
      <p:sp>
        <p:nvSpPr>
          <p:cNvPr id="32777" name="Picture 1">
            <a:extLst>
              <a:ext uri="{FF2B5EF4-FFF2-40B4-BE49-F238E27FC236}">
                <a16:creationId xmlns:a16="http://schemas.microsoft.com/office/drawing/2014/main" id="{772D21F3-1FE8-6A4D-AC8E-BBB600BF189B}"/>
              </a:ext>
            </a:extLst>
          </p:cNvPr>
          <p:cNvSpPr>
            <a:spLocks noChangeAspect="1"/>
          </p:cNvSpPr>
          <p:nvPr/>
        </p:nvSpPr>
        <p:spPr bwMode="auto">
          <a:xfrm>
            <a:off x="6554788" y="4806950"/>
            <a:ext cx="9906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en-US"/>
          </a:p>
        </p:txBody>
      </p:sp>
    </p:spTree>
  </p:cSld>
  <p:clrMapOvr>
    <a:masterClrMapping/>
  </p:clrMapOvr>
  <p:transition spd="slow">
    <p:cover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9">
            <a:extLst>
              <a:ext uri="{FF2B5EF4-FFF2-40B4-BE49-F238E27FC236}">
                <a16:creationId xmlns:a16="http://schemas.microsoft.com/office/drawing/2014/main" id="{73B8BF31-781D-AE47-BECA-026DB089585F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3801" name="Picture 37">
              <a:extLst>
                <a:ext uri="{FF2B5EF4-FFF2-40B4-BE49-F238E27FC236}">
                  <a16:creationId xmlns:a16="http://schemas.microsoft.com/office/drawing/2014/main" id="{75709AA0-B488-B246-A937-EE358DFC8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C1C820F-C1D9-8441-86C2-59D5CBC285FD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55046C-9517-C941-AE93-7F86E65C1500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5244F42-20F4-8340-A58F-2307B7167773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bg1"/>
                </a:solidFill>
              </a:rPr>
              <a:t>L. E. 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Echemos un vistazo a la ley de Dios (10 Mandamientos) para ver la definición de Dios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solidFill>
                  <a:schemeClr val="bg1"/>
                </a:solidFill>
              </a:rPr>
              <a:t>¿E</a:t>
            </a:r>
            <a:r>
              <a:rPr lang="en-US" sz="2800">
                <a:solidFill>
                  <a:schemeClr val="bg1"/>
                </a:solidFill>
              </a:rPr>
              <a:t>res inocente o culpable ante Dios?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solidFill>
                  <a:schemeClr val="bg1"/>
                </a:solidFill>
              </a:rPr>
              <a:t>¿I</a:t>
            </a:r>
            <a:r>
              <a:rPr lang="en-US" sz="2800">
                <a:solidFill>
                  <a:schemeClr val="bg1"/>
                </a:solidFill>
              </a:rPr>
              <a:t>rías al cielo o al infierno?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	¿Te preocupa eso?</a:t>
            </a: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6DF24A08-4131-454F-B5EB-FB1E1B25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it-IT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3797" name="Rectangle 10">
            <a:extLst>
              <a:ext uri="{FF2B5EF4-FFF2-40B4-BE49-F238E27FC236}">
                <a16:creationId xmlns:a16="http://schemas.microsoft.com/office/drawing/2014/main" id="{9068E97F-2032-B943-B0DE-D1385527C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624E01-4BC6-8941-89CD-ADA742063B63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799" name="TextBox 44">
            <a:extLst>
              <a:ext uri="{FF2B5EF4-FFF2-40B4-BE49-F238E27FC236}">
                <a16:creationId xmlns:a16="http://schemas.microsoft.com/office/drawing/2014/main" id="{CD12004C-9558-6E4A-8103-E5DBC82A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5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3800" name="Picture 46">
            <a:extLst>
              <a:ext uri="{FF2B5EF4-FFF2-40B4-BE49-F238E27FC236}">
                <a16:creationId xmlns:a16="http://schemas.microsoft.com/office/drawing/2014/main" id="{BFFEBC81-A8B5-8A48-8AC9-C3DCB99A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8">
            <a:extLst>
              <a:ext uri="{FF2B5EF4-FFF2-40B4-BE49-F238E27FC236}">
                <a16:creationId xmlns:a16="http://schemas.microsoft.com/office/drawing/2014/main" id="{247BC8C4-5918-BD47-B4ED-F76B8FB9465A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4824" name="Picture 39">
              <a:extLst>
                <a:ext uri="{FF2B5EF4-FFF2-40B4-BE49-F238E27FC236}">
                  <a16:creationId xmlns:a16="http://schemas.microsoft.com/office/drawing/2014/main" id="{D020EC70-A2AC-EC4D-933F-F12D46C72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33F8340-72F6-E54B-B7AF-760731A239CB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13B0278-97BC-CC47-871D-1D652C3BB261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59AC357-C523-C54E-9BF0-77F1287FECC6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2800" dirty="0"/>
            </a:br>
            <a:r>
              <a:rPr lang="en-US" sz="2800" baseline="30000" dirty="0"/>
              <a:t>37</a:t>
            </a:r>
            <a:r>
              <a:rPr lang="en-US" sz="2800" dirty="0"/>
              <a:t>Cuando </a:t>
            </a:r>
            <a:r>
              <a:rPr lang="en-US" sz="2800" dirty="0" err="1"/>
              <a:t>oyeron</a:t>
            </a:r>
            <a:r>
              <a:rPr lang="en-US" sz="2800" dirty="0"/>
              <a:t> </a:t>
            </a:r>
            <a:r>
              <a:rPr lang="en-US" sz="2800" dirty="0" err="1"/>
              <a:t>esto</a:t>
            </a:r>
            <a:r>
              <a:rPr lang="en-US" sz="2800" dirty="0"/>
              <a:t>, </a:t>
            </a:r>
            <a:r>
              <a:rPr lang="en-US" sz="2800" dirty="0" err="1"/>
              <a:t>todos</a:t>
            </a:r>
            <a:r>
              <a:rPr lang="en-US" sz="2800" dirty="0"/>
              <a:t> se </a:t>
            </a:r>
            <a:r>
              <a:rPr lang="en-US" sz="2800" dirty="0" err="1"/>
              <a:t>sintieron</a:t>
            </a:r>
            <a:r>
              <a:rPr lang="en-US" sz="2800" dirty="0"/>
              <a:t> </a:t>
            </a:r>
            <a:r>
              <a:rPr lang="en-US" sz="2800" dirty="0" err="1"/>
              <a:t>profundamente</a:t>
            </a:r>
            <a:r>
              <a:rPr lang="en-US" sz="2800" dirty="0"/>
              <a:t> </a:t>
            </a:r>
            <a:r>
              <a:rPr lang="en-US" sz="2800" dirty="0" err="1"/>
              <a:t>conmovidos</a:t>
            </a:r>
            <a:r>
              <a:rPr lang="en-US" sz="2800" dirty="0"/>
              <a:t> y les </a:t>
            </a:r>
            <a:r>
              <a:rPr lang="en-US" sz="2800" dirty="0" err="1"/>
              <a:t>dijeron</a:t>
            </a:r>
            <a:r>
              <a:rPr lang="en-US" sz="2800" dirty="0"/>
              <a:t> a Pedro y a los </a:t>
            </a:r>
            <a:r>
              <a:rPr lang="en-US" sz="2800" dirty="0" err="1"/>
              <a:t>otros</a:t>
            </a:r>
            <a:r>
              <a:rPr lang="en-US" sz="2800" dirty="0"/>
              <a:t> </a:t>
            </a:r>
            <a:r>
              <a:rPr lang="en-US" sz="2800" dirty="0" err="1"/>
              <a:t>apóstoles</a:t>
            </a:r>
            <a:r>
              <a:rPr lang="en-US" sz="2800" dirty="0"/>
              <a:t>: —«Hermanos, 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debemos</a:t>
            </a:r>
            <a:r>
              <a:rPr lang="en-US" sz="2800" dirty="0"/>
              <a:t> </a:t>
            </a:r>
            <a:r>
              <a:rPr lang="en-US" sz="2800" dirty="0" err="1"/>
              <a:t>hacer</a:t>
            </a:r>
            <a:r>
              <a:rPr lang="en-US" sz="2800" dirty="0"/>
              <a:t>?»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						</a:t>
            </a:r>
            <a:r>
              <a:rPr lang="en-US" sz="2800" b="1" dirty="0" err="1"/>
              <a:t>Acto</a:t>
            </a:r>
            <a:r>
              <a:rPr lang="en-US" sz="2800" b="1" dirty="0"/>
              <a:t> 2:37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2CEC3C-497E-254B-89BE-B84562E2CB73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822" name="TextBox 43">
            <a:extLst>
              <a:ext uri="{FF2B5EF4-FFF2-40B4-BE49-F238E27FC236}">
                <a16:creationId xmlns:a16="http://schemas.microsoft.com/office/drawing/2014/main" id="{B5337469-57D7-614F-9F3D-45EC848E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5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4823" name="Picture 45">
            <a:extLst>
              <a:ext uri="{FF2B5EF4-FFF2-40B4-BE49-F238E27FC236}">
                <a16:creationId xmlns:a16="http://schemas.microsoft.com/office/drawing/2014/main" id="{827E3C9E-E377-8945-AF0A-92674407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9">
            <a:extLst>
              <a:ext uri="{FF2B5EF4-FFF2-40B4-BE49-F238E27FC236}">
                <a16:creationId xmlns:a16="http://schemas.microsoft.com/office/drawing/2014/main" id="{0104EAA0-1E89-4D4F-ABBF-A2F30FFB703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5849" name="Picture 37">
              <a:extLst>
                <a:ext uri="{FF2B5EF4-FFF2-40B4-BE49-F238E27FC236}">
                  <a16:creationId xmlns:a16="http://schemas.microsoft.com/office/drawing/2014/main" id="{967027AE-54F1-F346-946E-F9CDF961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6C90623-657A-7545-9BE3-37EF4A088408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BEC0A0D-C1E6-704E-9CCB-CE876AE7146F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24F22C6-7EE2-DF42-8BDC-79624A209616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</a:rPr>
              <a:t>Pareja y juego de roles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</a:rPr>
              <a:t>(LEY)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Echemos un vistazo a los diez Mandamientos</a:t>
            </a:r>
            <a: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>
                <a:solidFill>
                  <a:schemeClr val="bg1"/>
                </a:solidFill>
              </a:rPr>
              <a:t>¿</a:t>
            </a:r>
            <a:r>
              <a:rPr lang="en-US" sz="2400">
                <a:solidFill>
                  <a:schemeClr val="bg1"/>
                </a:solidFill>
              </a:rPr>
              <a:t>Eres inocente o culpable?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>
                <a:solidFill>
                  <a:schemeClr val="bg1"/>
                </a:solidFill>
              </a:rPr>
              <a:t>¿I</a:t>
            </a:r>
            <a:r>
              <a:rPr lang="en-US" sz="2400">
                <a:solidFill>
                  <a:schemeClr val="bg1"/>
                </a:solidFill>
              </a:rPr>
              <a:t>rías al cielo o al infierno?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653D6FD3-285B-F44E-860E-EE5E81D2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it-IT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5845" name="Rectangle 10">
            <a:extLst>
              <a:ext uri="{FF2B5EF4-FFF2-40B4-BE49-F238E27FC236}">
                <a16:creationId xmlns:a16="http://schemas.microsoft.com/office/drawing/2014/main" id="{9362241B-5900-B74D-8E7D-D24E065D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245460-AB7D-974D-A326-37CC6043118A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847" name="TextBox 44">
            <a:extLst>
              <a:ext uri="{FF2B5EF4-FFF2-40B4-BE49-F238E27FC236}">
                <a16:creationId xmlns:a16="http://schemas.microsoft.com/office/drawing/2014/main" id="{3EBFC6AC-3EA9-BE47-8410-14E06C26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5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5848" name="Picture 46">
            <a:extLst>
              <a:ext uri="{FF2B5EF4-FFF2-40B4-BE49-F238E27FC236}">
                <a16:creationId xmlns:a16="http://schemas.microsoft.com/office/drawing/2014/main" id="{2E0A27E0-0FCD-CC4D-B9E9-D4B82FF8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9">
            <a:extLst>
              <a:ext uri="{FF2B5EF4-FFF2-40B4-BE49-F238E27FC236}">
                <a16:creationId xmlns:a16="http://schemas.microsoft.com/office/drawing/2014/main" id="{6A9D0B9E-90FE-E84C-8888-EAB74D5E739E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6874" name="Picture 37">
              <a:extLst>
                <a:ext uri="{FF2B5EF4-FFF2-40B4-BE49-F238E27FC236}">
                  <a16:creationId xmlns:a16="http://schemas.microsoft.com/office/drawing/2014/main" id="{D88BA3D9-5F56-C840-AA82-1D847957A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9BB3A8-190D-C448-9E70-D304B7B73ED1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A70A92-8728-674D-B49C-6A4542303FB8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3B73235-DB03-DE43-AFB4-6CBFA7092AF5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36868" name="TextBox 7">
            <a:extLst>
              <a:ext uri="{FF2B5EF4-FFF2-40B4-BE49-F238E27FC236}">
                <a16:creationId xmlns:a16="http://schemas.microsoft.com/office/drawing/2014/main" id="{55EF2976-5B14-7048-8136-E6603334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it-IT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6869" name="Rectangle 10">
            <a:extLst>
              <a:ext uri="{FF2B5EF4-FFF2-40B4-BE49-F238E27FC236}">
                <a16:creationId xmlns:a16="http://schemas.microsoft.com/office/drawing/2014/main" id="{4483CAEA-26F1-AF46-AF3F-02699919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6B0AF8-2728-204E-9CE0-06A5F10A45C2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871" name="TextBox 44">
            <a:extLst>
              <a:ext uri="{FF2B5EF4-FFF2-40B4-BE49-F238E27FC236}">
                <a16:creationId xmlns:a16="http://schemas.microsoft.com/office/drawing/2014/main" id="{8CDD0B1D-1019-B24D-B033-862117E78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5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6872" name="Picture 46">
            <a:extLst>
              <a:ext uri="{FF2B5EF4-FFF2-40B4-BE49-F238E27FC236}">
                <a16:creationId xmlns:a16="http://schemas.microsoft.com/office/drawing/2014/main" id="{EA4693B2-54C8-8A4D-818F-67F5DAB4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Way of the Master witnessing clip 01">
            <a:hlinkClick r:id="" action="ppaction://media"/>
            <a:extLst>
              <a:ext uri="{FF2B5EF4-FFF2-40B4-BE49-F238E27FC236}">
                <a16:creationId xmlns:a16="http://schemas.microsoft.com/office/drawing/2014/main" id="{555F3BC6-4A53-1F4E-BC73-61B5160C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485900"/>
            <a:ext cx="54641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3">
            <a:extLst>
              <a:ext uri="{FF2B5EF4-FFF2-40B4-BE49-F238E27FC236}">
                <a16:creationId xmlns:a16="http://schemas.microsoft.com/office/drawing/2014/main" id="{C9B656EB-FC39-0C4F-859D-D5BC7399736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7918" name="Picture 34">
              <a:extLst>
                <a:ext uri="{FF2B5EF4-FFF2-40B4-BE49-F238E27FC236}">
                  <a16:creationId xmlns:a16="http://schemas.microsoft.com/office/drawing/2014/main" id="{947395CF-94A2-AA44-8801-922BF7D54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6A48CCC-92FF-BA45-8DD9-40EFF3CBC7C1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CAC153-49A7-C34E-A774-28E73FCEF2C3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5492C0B1-109C-774E-A6E1-B7BAD453C22B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47397D-53A3-C149-AF91-F8AEFD2F58D3}"/>
              </a:ext>
            </a:extLst>
          </p:cNvPr>
          <p:cNvGrpSpPr/>
          <p:nvPr/>
        </p:nvGrpSpPr>
        <p:grpSpPr>
          <a:xfrm>
            <a:off x="3887326" y="2555428"/>
            <a:ext cx="518786" cy="3210487"/>
            <a:chOff x="4571999" y="1307879"/>
            <a:chExt cx="685507" cy="4242239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2FA6E7B-0B23-2D49-97DF-9C76AD920074}"/>
                </a:ext>
              </a:extLst>
            </p:cNvPr>
            <p:cNvGrpSpPr/>
            <p:nvPr/>
          </p:nvGrpSpPr>
          <p:grpSpPr>
            <a:xfrm>
              <a:off x="4571999" y="1307879"/>
              <a:ext cx="685507" cy="4242239"/>
              <a:chOff x="4571999" y="1307879"/>
              <a:chExt cx="685507" cy="4242239"/>
            </a:xfrm>
            <a:grpFill/>
          </p:grpSpPr>
          <p:sp>
            <p:nvSpPr>
              <p:cNvPr id="3" name="Oval 10">
                <a:extLst>
                  <a:ext uri="{FF2B5EF4-FFF2-40B4-BE49-F238E27FC236}">
                    <a16:creationId xmlns:a16="http://schemas.microsoft.com/office/drawing/2014/main" id="{332B3C3A-642D-1648-B917-CD41B0012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999" y="4864612"/>
                <a:ext cx="68550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" name="Oval 8">
                <a:extLst>
                  <a:ext uri="{FF2B5EF4-FFF2-40B4-BE49-F238E27FC236}">
                    <a16:creationId xmlns:a16="http://schemas.microsoft.com/office/drawing/2014/main" id="{5298AE70-4910-4447-91BF-0DFC1CDA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225" y="3678105"/>
                <a:ext cx="68705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827AB32F-DBCC-A549-A5AA-011780F2A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999" y="2493767"/>
                <a:ext cx="68550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" name="Oval 12">
                <a:extLst>
                  <a:ext uri="{FF2B5EF4-FFF2-40B4-BE49-F238E27FC236}">
                    <a16:creationId xmlns:a16="http://schemas.microsoft.com/office/drawing/2014/main" id="{6B833C1F-1853-A840-8457-EF5AE8363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225" y="1308654"/>
                <a:ext cx="68705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" name="Freeform 6">
              <a:extLst>
                <a:ext uri="{FF2B5EF4-FFF2-40B4-BE49-F238E27FC236}">
                  <a16:creationId xmlns:a16="http://schemas.microsoft.com/office/drawing/2014/main" id="{28C1A82A-5A81-AC44-9166-D3E947D7D7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5167" y="4388243"/>
              <a:ext cx="664593" cy="449258"/>
            </a:xfrm>
            <a:custGeom>
              <a:avLst/>
              <a:gdLst>
                <a:gd name="T0" fmla="*/ 304 w 603"/>
                <a:gd name="T1" fmla="*/ 266 h 407"/>
                <a:gd name="T2" fmla="*/ 603 w 603"/>
                <a:gd name="T3" fmla="*/ 407 h 407"/>
                <a:gd name="T4" fmla="*/ 603 w 603"/>
                <a:gd name="T5" fmla="*/ 407 h 407"/>
                <a:gd name="T6" fmla="*/ 603 w 603"/>
                <a:gd name="T7" fmla="*/ 5 h 407"/>
                <a:gd name="T8" fmla="*/ 304 w 603"/>
                <a:gd name="T9" fmla="*/ 146 h 407"/>
                <a:gd name="T10" fmla="*/ 0 w 603"/>
                <a:gd name="T11" fmla="*/ 0 h 407"/>
                <a:gd name="T12" fmla="*/ 0 w 603"/>
                <a:gd name="T13" fmla="*/ 0 h 407"/>
                <a:gd name="T14" fmla="*/ 0 w 603"/>
                <a:gd name="T15" fmla="*/ 407 h 407"/>
                <a:gd name="T16" fmla="*/ 4 w 603"/>
                <a:gd name="T17" fmla="*/ 407 h 407"/>
                <a:gd name="T18" fmla="*/ 304 w 603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07">
                  <a:moveTo>
                    <a:pt x="304" y="266"/>
                  </a:moveTo>
                  <a:cubicBezTo>
                    <a:pt x="424" y="266"/>
                    <a:pt x="532" y="321"/>
                    <a:pt x="603" y="407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5"/>
                    <a:pt x="603" y="5"/>
                    <a:pt x="603" y="5"/>
                  </a:cubicBezTo>
                  <a:cubicBezTo>
                    <a:pt x="532" y="91"/>
                    <a:pt x="424" y="146"/>
                    <a:pt x="304" y="146"/>
                  </a:cubicBezTo>
                  <a:cubicBezTo>
                    <a:pt x="181" y="146"/>
                    <a:pt x="71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5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F9F2546-25E9-8445-A1A4-B921B1E601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5167" y="2017398"/>
              <a:ext cx="664593" cy="449258"/>
            </a:xfrm>
            <a:custGeom>
              <a:avLst/>
              <a:gdLst>
                <a:gd name="T0" fmla="*/ 304 w 603"/>
                <a:gd name="T1" fmla="*/ 266 h 407"/>
                <a:gd name="T2" fmla="*/ 603 w 603"/>
                <a:gd name="T3" fmla="*/ 407 h 407"/>
                <a:gd name="T4" fmla="*/ 603 w 603"/>
                <a:gd name="T5" fmla="*/ 407 h 407"/>
                <a:gd name="T6" fmla="*/ 603 w 603"/>
                <a:gd name="T7" fmla="*/ 5 h 407"/>
                <a:gd name="T8" fmla="*/ 304 w 603"/>
                <a:gd name="T9" fmla="*/ 146 h 407"/>
                <a:gd name="T10" fmla="*/ 0 w 603"/>
                <a:gd name="T11" fmla="*/ 0 h 407"/>
                <a:gd name="T12" fmla="*/ 0 w 603"/>
                <a:gd name="T13" fmla="*/ 0 h 407"/>
                <a:gd name="T14" fmla="*/ 0 w 603"/>
                <a:gd name="T15" fmla="*/ 407 h 407"/>
                <a:gd name="T16" fmla="*/ 4 w 603"/>
                <a:gd name="T17" fmla="*/ 407 h 407"/>
                <a:gd name="T18" fmla="*/ 304 w 603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07">
                  <a:moveTo>
                    <a:pt x="304" y="266"/>
                  </a:moveTo>
                  <a:cubicBezTo>
                    <a:pt x="424" y="266"/>
                    <a:pt x="532" y="321"/>
                    <a:pt x="603" y="407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5"/>
                    <a:pt x="603" y="5"/>
                    <a:pt x="603" y="5"/>
                  </a:cubicBezTo>
                  <a:cubicBezTo>
                    <a:pt x="532" y="91"/>
                    <a:pt x="424" y="146"/>
                    <a:pt x="304" y="146"/>
                  </a:cubicBezTo>
                  <a:cubicBezTo>
                    <a:pt x="181" y="146"/>
                    <a:pt x="71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5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8EF6181-E9EF-0F45-ADD0-B1A99D8AD7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4780" y="3202898"/>
              <a:ext cx="665367" cy="449258"/>
            </a:xfrm>
            <a:custGeom>
              <a:avLst/>
              <a:gdLst>
                <a:gd name="T0" fmla="*/ 304 w 604"/>
                <a:gd name="T1" fmla="*/ 266 h 407"/>
                <a:gd name="T2" fmla="*/ 604 w 604"/>
                <a:gd name="T3" fmla="*/ 407 h 407"/>
                <a:gd name="T4" fmla="*/ 604 w 604"/>
                <a:gd name="T5" fmla="*/ 407 h 407"/>
                <a:gd name="T6" fmla="*/ 604 w 604"/>
                <a:gd name="T7" fmla="*/ 5 h 407"/>
                <a:gd name="T8" fmla="*/ 304 w 604"/>
                <a:gd name="T9" fmla="*/ 146 h 407"/>
                <a:gd name="T10" fmla="*/ 0 w 604"/>
                <a:gd name="T11" fmla="*/ 0 h 407"/>
                <a:gd name="T12" fmla="*/ 0 w 604"/>
                <a:gd name="T13" fmla="*/ 0 h 407"/>
                <a:gd name="T14" fmla="*/ 0 w 604"/>
                <a:gd name="T15" fmla="*/ 407 h 407"/>
                <a:gd name="T16" fmla="*/ 4 w 604"/>
                <a:gd name="T17" fmla="*/ 407 h 407"/>
                <a:gd name="T18" fmla="*/ 304 w 604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407">
                  <a:moveTo>
                    <a:pt x="304" y="266"/>
                  </a:moveTo>
                  <a:cubicBezTo>
                    <a:pt x="425" y="266"/>
                    <a:pt x="532" y="321"/>
                    <a:pt x="604" y="407"/>
                  </a:cubicBezTo>
                  <a:cubicBezTo>
                    <a:pt x="604" y="407"/>
                    <a:pt x="604" y="407"/>
                    <a:pt x="604" y="407"/>
                  </a:cubicBezTo>
                  <a:cubicBezTo>
                    <a:pt x="604" y="5"/>
                    <a:pt x="604" y="5"/>
                    <a:pt x="604" y="5"/>
                  </a:cubicBezTo>
                  <a:cubicBezTo>
                    <a:pt x="532" y="91"/>
                    <a:pt x="425" y="146"/>
                    <a:pt x="304" y="146"/>
                  </a:cubicBezTo>
                  <a:cubicBezTo>
                    <a:pt x="181" y="146"/>
                    <a:pt x="72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6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37893" name="Group 31">
            <a:extLst>
              <a:ext uri="{FF2B5EF4-FFF2-40B4-BE49-F238E27FC236}">
                <a16:creationId xmlns:a16="http://schemas.microsoft.com/office/drawing/2014/main" id="{D8D081C7-AA69-964A-A7B8-52F620C24A3A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2617788"/>
            <a:ext cx="396875" cy="3086100"/>
            <a:chOff x="4345026" y="1660957"/>
            <a:chExt cx="454282" cy="3536756"/>
          </a:xfrm>
        </p:grpSpPr>
        <p:sp>
          <p:nvSpPr>
            <p:cNvPr id="37910" name="Oval 17">
              <a:extLst>
                <a:ext uri="{FF2B5EF4-FFF2-40B4-BE49-F238E27FC236}">
                  <a16:creationId xmlns:a16="http://schemas.microsoft.com/office/drawing/2014/main" id="{0655521A-2C89-C84A-A105-BC87C4A75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98" y="2689053"/>
              <a:ext cx="453275" cy="4539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37911" name="Oval 20">
              <a:extLst>
                <a:ext uri="{FF2B5EF4-FFF2-40B4-BE49-F238E27FC236}">
                  <a16:creationId xmlns:a16="http://schemas.microsoft.com/office/drawing/2014/main" id="{EA6BBDA9-071F-B64E-86C2-7446783D8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98" y="1660957"/>
              <a:ext cx="453275" cy="4539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1658D6E2-BD15-7544-96D1-58B79243F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026" y="3714967"/>
              <a:ext cx="454282" cy="45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C483269B-1760-114F-BC7C-A8D3F92B0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026" y="4742883"/>
              <a:ext cx="454282" cy="4548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4" name="Freeform 179">
              <a:extLst>
                <a:ext uri="{FF2B5EF4-FFF2-40B4-BE49-F238E27FC236}">
                  <a16:creationId xmlns:a16="http://schemas.microsoft.com/office/drawing/2014/main" id="{DDD79A6F-7303-2E42-A3DF-97897B7B4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249" y="1792467"/>
              <a:ext cx="190172" cy="190926"/>
            </a:xfrm>
            <a:custGeom>
              <a:avLst/>
              <a:gdLst>
                <a:gd name="T0" fmla="*/ 104000 w 256"/>
                <a:gd name="T1" fmla="*/ 86513 h 256"/>
                <a:gd name="T2" fmla="*/ 104000 w 256"/>
                <a:gd name="T3" fmla="*/ 0 h 256"/>
                <a:gd name="T4" fmla="*/ 190172 w 256"/>
                <a:gd name="T5" fmla="*/ 86513 h 256"/>
                <a:gd name="T6" fmla="*/ 104000 w 256"/>
                <a:gd name="T7" fmla="*/ 86513 h 256"/>
                <a:gd name="T8" fmla="*/ 86172 w 256"/>
                <a:gd name="T9" fmla="*/ 190926 h 256"/>
                <a:gd name="T10" fmla="*/ 0 w 256"/>
                <a:gd name="T11" fmla="*/ 104413 h 256"/>
                <a:gd name="T12" fmla="*/ 86172 w 256"/>
                <a:gd name="T13" fmla="*/ 17899 h 256"/>
                <a:gd name="T14" fmla="*/ 86172 w 256"/>
                <a:gd name="T15" fmla="*/ 104413 h 256"/>
                <a:gd name="T16" fmla="*/ 172343 w 256"/>
                <a:gd name="T17" fmla="*/ 104413 h 256"/>
                <a:gd name="T18" fmla="*/ 86172 w 256"/>
                <a:gd name="T19" fmla="*/ 19092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6" h="256">
                  <a:moveTo>
                    <a:pt x="140" y="116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204" y="0"/>
                    <a:pt x="256" y="52"/>
                    <a:pt x="256" y="116"/>
                  </a:cubicBezTo>
                  <a:lnTo>
                    <a:pt x="140" y="116"/>
                  </a:lnTo>
                  <a:close/>
                  <a:moveTo>
                    <a:pt x="116" y="256"/>
                  </a:moveTo>
                  <a:cubicBezTo>
                    <a:pt x="52" y="256"/>
                    <a:pt x="0" y="204"/>
                    <a:pt x="0" y="140"/>
                  </a:cubicBezTo>
                  <a:cubicBezTo>
                    <a:pt x="0" y="76"/>
                    <a:pt x="52" y="24"/>
                    <a:pt x="116" y="24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32" y="204"/>
                    <a:pt x="180" y="256"/>
                    <a:pt x="116" y="2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915" name="Freeform 181">
              <a:extLst>
                <a:ext uri="{FF2B5EF4-FFF2-40B4-BE49-F238E27FC236}">
                  <a16:creationId xmlns:a16="http://schemas.microsoft.com/office/drawing/2014/main" id="{9CABBB7B-0AC0-EB42-A50D-74306272A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536" y="4880182"/>
              <a:ext cx="190927" cy="181116"/>
            </a:xfrm>
            <a:custGeom>
              <a:avLst/>
              <a:gdLst>
                <a:gd name="T0" fmla="*/ 183469 w 256"/>
                <a:gd name="T1" fmla="*/ 56413 h 244"/>
                <a:gd name="T2" fmla="*/ 134246 w 256"/>
                <a:gd name="T3" fmla="*/ 7423 h 244"/>
                <a:gd name="T4" fmla="*/ 155874 w 256"/>
                <a:gd name="T5" fmla="*/ 0 h 244"/>
                <a:gd name="T6" fmla="*/ 190927 w 256"/>
                <a:gd name="T7" fmla="*/ 34887 h 244"/>
                <a:gd name="T8" fmla="*/ 183469 w 256"/>
                <a:gd name="T9" fmla="*/ 56413 h 244"/>
                <a:gd name="T10" fmla="*/ 181977 w 256"/>
                <a:gd name="T11" fmla="*/ 95012 h 244"/>
                <a:gd name="T12" fmla="*/ 158111 w 256"/>
                <a:gd name="T13" fmla="*/ 154394 h 244"/>
                <a:gd name="T14" fmla="*/ 170790 w 256"/>
                <a:gd name="T15" fmla="*/ 166270 h 244"/>
                <a:gd name="T16" fmla="*/ 173028 w 256"/>
                <a:gd name="T17" fmla="*/ 172209 h 244"/>
                <a:gd name="T18" fmla="*/ 164078 w 256"/>
                <a:gd name="T19" fmla="*/ 181116 h 244"/>
                <a:gd name="T20" fmla="*/ 158111 w 256"/>
                <a:gd name="T21" fmla="*/ 178889 h 244"/>
                <a:gd name="T22" fmla="*/ 144687 w 256"/>
                <a:gd name="T23" fmla="*/ 165528 h 244"/>
                <a:gd name="T24" fmla="*/ 95464 w 256"/>
                <a:gd name="T25" fmla="*/ 181116 h 244"/>
                <a:gd name="T26" fmla="*/ 46240 w 256"/>
                <a:gd name="T27" fmla="*/ 165528 h 244"/>
                <a:gd name="T28" fmla="*/ 32816 w 256"/>
                <a:gd name="T29" fmla="*/ 178147 h 244"/>
                <a:gd name="T30" fmla="*/ 26849 w 256"/>
                <a:gd name="T31" fmla="*/ 181116 h 244"/>
                <a:gd name="T32" fmla="*/ 17899 w 256"/>
                <a:gd name="T33" fmla="*/ 172209 h 244"/>
                <a:gd name="T34" fmla="*/ 20883 w 256"/>
                <a:gd name="T35" fmla="*/ 166270 h 244"/>
                <a:gd name="T36" fmla="*/ 32816 w 256"/>
                <a:gd name="T37" fmla="*/ 153652 h 244"/>
                <a:gd name="T38" fmla="*/ 8950 w 256"/>
                <a:gd name="T39" fmla="*/ 95012 h 244"/>
                <a:gd name="T40" fmla="*/ 95464 w 256"/>
                <a:gd name="T41" fmla="*/ 8907 h 244"/>
                <a:gd name="T42" fmla="*/ 181977 w 256"/>
                <a:gd name="T43" fmla="*/ 95012 h 244"/>
                <a:gd name="T44" fmla="*/ 95464 w 256"/>
                <a:gd name="T45" fmla="*/ 26722 h 244"/>
                <a:gd name="T46" fmla="*/ 26849 w 256"/>
                <a:gd name="T47" fmla="*/ 95012 h 244"/>
                <a:gd name="T48" fmla="*/ 95464 w 256"/>
                <a:gd name="T49" fmla="*/ 163301 h 244"/>
                <a:gd name="T50" fmla="*/ 164078 w 256"/>
                <a:gd name="T51" fmla="*/ 95012 h 244"/>
                <a:gd name="T52" fmla="*/ 95464 w 256"/>
                <a:gd name="T53" fmla="*/ 26722 h 244"/>
                <a:gd name="T54" fmla="*/ 131262 w 256"/>
                <a:gd name="T55" fmla="*/ 103919 h 244"/>
                <a:gd name="T56" fmla="*/ 95464 w 256"/>
                <a:gd name="T57" fmla="*/ 103919 h 244"/>
                <a:gd name="T58" fmla="*/ 86514 w 256"/>
                <a:gd name="T59" fmla="*/ 95012 h 244"/>
                <a:gd name="T60" fmla="*/ 86514 w 256"/>
                <a:gd name="T61" fmla="*/ 47506 h 244"/>
                <a:gd name="T62" fmla="*/ 95464 w 256"/>
                <a:gd name="T63" fmla="*/ 38598 h 244"/>
                <a:gd name="T64" fmla="*/ 104413 w 256"/>
                <a:gd name="T65" fmla="*/ 47506 h 244"/>
                <a:gd name="T66" fmla="*/ 104413 w 256"/>
                <a:gd name="T67" fmla="*/ 86104 h 244"/>
                <a:gd name="T68" fmla="*/ 131262 w 256"/>
                <a:gd name="T69" fmla="*/ 86104 h 244"/>
                <a:gd name="T70" fmla="*/ 140212 w 256"/>
                <a:gd name="T71" fmla="*/ 95012 h 244"/>
                <a:gd name="T72" fmla="*/ 131262 w 256"/>
                <a:gd name="T73" fmla="*/ 103919 h 244"/>
                <a:gd name="T74" fmla="*/ 7458 w 256"/>
                <a:gd name="T75" fmla="*/ 57898 h 244"/>
                <a:gd name="T76" fmla="*/ 0 w 256"/>
                <a:gd name="T77" fmla="*/ 35629 h 244"/>
                <a:gd name="T78" fmla="*/ 35799 w 256"/>
                <a:gd name="T79" fmla="*/ 0 h 244"/>
                <a:gd name="T80" fmla="*/ 58173 w 256"/>
                <a:gd name="T81" fmla="*/ 7423 h 244"/>
                <a:gd name="T82" fmla="*/ 7458 w 256"/>
                <a:gd name="T83" fmla="*/ 57898 h 2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44">
                  <a:moveTo>
                    <a:pt x="246" y="76"/>
                  </a:moveTo>
                  <a:cubicBezTo>
                    <a:pt x="233" y="46"/>
                    <a:pt x="210" y="23"/>
                    <a:pt x="180" y="10"/>
                  </a:cubicBezTo>
                  <a:cubicBezTo>
                    <a:pt x="188" y="4"/>
                    <a:pt x="198" y="0"/>
                    <a:pt x="209" y="0"/>
                  </a:cubicBezTo>
                  <a:cubicBezTo>
                    <a:pt x="235" y="0"/>
                    <a:pt x="256" y="21"/>
                    <a:pt x="256" y="47"/>
                  </a:cubicBezTo>
                  <a:cubicBezTo>
                    <a:pt x="256" y="58"/>
                    <a:pt x="252" y="68"/>
                    <a:pt x="246" y="76"/>
                  </a:cubicBezTo>
                  <a:moveTo>
                    <a:pt x="244" y="128"/>
                  </a:moveTo>
                  <a:cubicBezTo>
                    <a:pt x="244" y="159"/>
                    <a:pt x="232" y="187"/>
                    <a:pt x="212" y="208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31" y="226"/>
                    <a:pt x="232" y="229"/>
                    <a:pt x="232" y="232"/>
                  </a:cubicBezTo>
                  <a:cubicBezTo>
                    <a:pt x="232" y="239"/>
                    <a:pt x="227" y="244"/>
                    <a:pt x="220" y="244"/>
                  </a:cubicBezTo>
                  <a:cubicBezTo>
                    <a:pt x="217" y="244"/>
                    <a:pt x="214" y="243"/>
                    <a:pt x="212" y="241"/>
                  </a:cubicBezTo>
                  <a:cubicBezTo>
                    <a:pt x="194" y="223"/>
                    <a:pt x="194" y="223"/>
                    <a:pt x="194" y="223"/>
                  </a:cubicBezTo>
                  <a:cubicBezTo>
                    <a:pt x="176" y="236"/>
                    <a:pt x="153" y="244"/>
                    <a:pt x="128" y="244"/>
                  </a:cubicBezTo>
                  <a:cubicBezTo>
                    <a:pt x="103" y="244"/>
                    <a:pt x="81" y="236"/>
                    <a:pt x="62" y="223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2" y="243"/>
                    <a:pt x="39" y="244"/>
                    <a:pt x="36" y="244"/>
                  </a:cubicBezTo>
                  <a:cubicBezTo>
                    <a:pt x="29" y="244"/>
                    <a:pt x="24" y="239"/>
                    <a:pt x="24" y="232"/>
                  </a:cubicBezTo>
                  <a:cubicBezTo>
                    <a:pt x="24" y="229"/>
                    <a:pt x="25" y="226"/>
                    <a:pt x="28" y="224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24" y="187"/>
                    <a:pt x="12" y="159"/>
                    <a:pt x="12" y="128"/>
                  </a:cubicBezTo>
                  <a:cubicBezTo>
                    <a:pt x="12" y="64"/>
                    <a:pt x="64" y="12"/>
                    <a:pt x="128" y="12"/>
                  </a:cubicBezTo>
                  <a:cubicBezTo>
                    <a:pt x="192" y="12"/>
                    <a:pt x="244" y="64"/>
                    <a:pt x="244" y="128"/>
                  </a:cubicBezTo>
                  <a:moveTo>
                    <a:pt x="128" y="36"/>
                  </a:moveTo>
                  <a:cubicBezTo>
                    <a:pt x="77" y="36"/>
                    <a:pt x="36" y="77"/>
                    <a:pt x="36" y="128"/>
                  </a:cubicBezTo>
                  <a:cubicBezTo>
                    <a:pt x="36" y="179"/>
                    <a:pt x="77" y="220"/>
                    <a:pt x="128" y="220"/>
                  </a:cubicBezTo>
                  <a:cubicBezTo>
                    <a:pt x="179" y="220"/>
                    <a:pt x="220" y="179"/>
                    <a:pt x="220" y="128"/>
                  </a:cubicBezTo>
                  <a:cubicBezTo>
                    <a:pt x="220" y="77"/>
                    <a:pt x="179" y="36"/>
                    <a:pt x="128" y="36"/>
                  </a:cubicBezTo>
                  <a:moveTo>
                    <a:pt x="176" y="140"/>
                  </a:move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57"/>
                    <a:pt x="121" y="52"/>
                    <a:pt x="128" y="52"/>
                  </a:cubicBezTo>
                  <a:cubicBezTo>
                    <a:pt x="135" y="52"/>
                    <a:pt x="140" y="57"/>
                    <a:pt x="140" y="64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3" y="116"/>
                    <a:pt x="188" y="121"/>
                    <a:pt x="188" y="128"/>
                  </a:cubicBezTo>
                  <a:cubicBezTo>
                    <a:pt x="188" y="135"/>
                    <a:pt x="183" y="140"/>
                    <a:pt x="176" y="140"/>
                  </a:cubicBezTo>
                  <a:moveTo>
                    <a:pt x="10" y="78"/>
                  </a:moveTo>
                  <a:cubicBezTo>
                    <a:pt x="4" y="69"/>
                    <a:pt x="0" y="59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59" y="0"/>
                    <a:pt x="69" y="4"/>
                    <a:pt x="78" y="10"/>
                  </a:cubicBezTo>
                  <a:cubicBezTo>
                    <a:pt x="47" y="23"/>
                    <a:pt x="23" y="47"/>
                    <a:pt x="10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916" name="Freeform 206">
              <a:extLst>
                <a:ext uri="{FF2B5EF4-FFF2-40B4-BE49-F238E27FC236}">
                  <a16:creationId xmlns:a16="http://schemas.microsoft.com/office/drawing/2014/main" id="{19E99952-1B90-084A-B121-D7E8C3F38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249" y="3846685"/>
              <a:ext cx="190172" cy="190172"/>
            </a:xfrm>
            <a:custGeom>
              <a:avLst/>
              <a:gdLst>
                <a:gd name="T0" fmla="*/ 184972 w 256"/>
                <a:gd name="T1" fmla="*/ 159715 h 256"/>
                <a:gd name="T2" fmla="*/ 190172 w 256"/>
                <a:gd name="T3" fmla="*/ 172343 h 256"/>
                <a:gd name="T4" fmla="*/ 172343 w 256"/>
                <a:gd name="T5" fmla="*/ 190172 h 256"/>
                <a:gd name="T6" fmla="*/ 159715 w 256"/>
                <a:gd name="T7" fmla="*/ 184972 h 256"/>
                <a:gd name="T8" fmla="*/ 107715 w 256"/>
                <a:gd name="T9" fmla="*/ 132972 h 256"/>
                <a:gd name="T10" fmla="*/ 71315 w 256"/>
                <a:gd name="T11" fmla="*/ 142629 h 256"/>
                <a:gd name="T12" fmla="*/ 0 w 256"/>
                <a:gd name="T13" fmla="*/ 71315 h 256"/>
                <a:gd name="T14" fmla="*/ 71315 w 256"/>
                <a:gd name="T15" fmla="*/ 0 h 256"/>
                <a:gd name="T16" fmla="*/ 142629 w 256"/>
                <a:gd name="T17" fmla="*/ 71315 h 256"/>
                <a:gd name="T18" fmla="*/ 132972 w 256"/>
                <a:gd name="T19" fmla="*/ 107715 h 256"/>
                <a:gd name="T20" fmla="*/ 184972 w 256"/>
                <a:gd name="T21" fmla="*/ 159715 h 256"/>
                <a:gd name="T22" fmla="*/ 71315 w 256"/>
                <a:gd name="T23" fmla="*/ 17829 h 256"/>
                <a:gd name="T24" fmla="*/ 17829 w 256"/>
                <a:gd name="T25" fmla="*/ 71315 h 256"/>
                <a:gd name="T26" fmla="*/ 71315 w 256"/>
                <a:gd name="T27" fmla="*/ 124800 h 256"/>
                <a:gd name="T28" fmla="*/ 124800 w 256"/>
                <a:gd name="T29" fmla="*/ 71315 h 256"/>
                <a:gd name="T30" fmla="*/ 71315 w 256"/>
                <a:gd name="T31" fmla="*/ 17829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917" name="Freeform 221">
              <a:extLst>
                <a:ext uri="{FF2B5EF4-FFF2-40B4-BE49-F238E27FC236}">
                  <a16:creationId xmlns:a16="http://schemas.microsoft.com/office/drawing/2014/main" id="{98C6121D-528A-CE45-824C-F5159B7F2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2486" y="2796227"/>
              <a:ext cx="179699" cy="239599"/>
            </a:xfrm>
            <a:custGeom>
              <a:avLst/>
              <a:gdLst>
                <a:gd name="T0" fmla="*/ 89850 w 192"/>
                <a:gd name="T1" fmla="*/ 239599 h 256"/>
                <a:gd name="T2" fmla="*/ 0 w 192"/>
                <a:gd name="T3" fmla="*/ 89850 h 256"/>
                <a:gd name="T4" fmla="*/ 89850 w 192"/>
                <a:gd name="T5" fmla="*/ 0 h 256"/>
                <a:gd name="T6" fmla="*/ 179699 w 192"/>
                <a:gd name="T7" fmla="*/ 89850 h 256"/>
                <a:gd name="T8" fmla="*/ 89850 w 192"/>
                <a:gd name="T9" fmla="*/ 239599 h 256"/>
                <a:gd name="T10" fmla="*/ 89850 w 192"/>
                <a:gd name="T11" fmla="*/ 29950 h 256"/>
                <a:gd name="T12" fmla="*/ 29950 w 192"/>
                <a:gd name="T13" fmla="*/ 89850 h 256"/>
                <a:gd name="T14" fmla="*/ 89850 w 192"/>
                <a:gd name="T15" fmla="*/ 149749 h 256"/>
                <a:gd name="T16" fmla="*/ 149749 w 192"/>
                <a:gd name="T17" fmla="*/ 89850 h 256"/>
                <a:gd name="T18" fmla="*/ 89850 w 192"/>
                <a:gd name="T19" fmla="*/ 29950 h 256"/>
                <a:gd name="T20" fmla="*/ 89850 w 192"/>
                <a:gd name="T21" fmla="*/ 119800 h 256"/>
                <a:gd name="T22" fmla="*/ 59900 w 192"/>
                <a:gd name="T23" fmla="*/ 89850 h 256"/>
                <a:gd name="T24" fmla="*/ 89850 w 192"/>
                <a:gd name="T25" fmla="*/ 59900 h 256"/>
                <a:gd name="T26" fmla="*/ 119799 w 192"/>
                <a:gd name="T27" fmla="*/ 89850 h 256"/>
                <a:gd name="T28" fmla="*/ 89850 w 192"/>
                <a:gd name="T29" fmla="*/ 119800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7894" name="TextBox 36">
            <a:extLst>
              <a:ext uri="{FF2B5EF4-FFF2-40B4-BE49-F238E27FC236}">
                <a16:creationId xmlns:a16="http://schemas.microsoft.com/office/drawing/2014/main" id="{68946428-E888-FE47-95CD-B3059C658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808038"/>
            <a:ext cx="4260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800" b="1">
                <a:solidFill>
                  <a:schemeClr val="bg1"/>
                </a:solidFill>
                <a:latin typeface="Montserrat" pitchFamily="2" charset="77"/>
              </a:rPr>
              <a:t>Go and Tell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solidFill>
                  <a:schemeClr val="bg1"/>
                </a:solidFill>
                <a:latin typeface="Montserrat" pitchFamily="2" charset="77"/>
              </a:rPr>
              <a:t>	Seminario sobre evangelismo</a:t>
            </a:r>
            <a:endParaRPr lang="id-ID" altLang="en-US" sz="2000" b="1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37895" name="Group 35">
            <a:extLst>
              <a:ext uri="{FF2B5EF4-FFF2-40B4-BE49-F238E27FC236}">
                <a16:creationId xmlns:a16="http://schemas.microsoft.com/office/drawing/2014/main" id="{A9BF0545-E22D-7B45-933D-77003AB93CF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586788"/>
            <a:ext cx="3379788" cy="2308225"/>
            <a:chOff x="4959525" y="3107545"/>
            <a:chExt cx="3379306" cy="2308324"/>
          </a:xfrm>
        </p:grpSpPr>
        <p:sp>
          <p:nvSpPr>
            <p:cNvPr id="37908" name="Rectangle 44">
              <a:extLst>
                <a:ext uri="{FF2B5EF4-FFF2-40B4-BE49-F238E27FC236}">
                  <a16:creationId xmlns:a16="http://schemas.microsoft.com/office/drawing/2014/main" id="{A907BC27-A95C-DF45-B068-06E49B7F2A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5" y="3107545"/>
              <a:ext cx="337930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b="1" dirty="0" err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Introducción</a:t>
              </a:r>
              <a:r>
                <a:rPr lang="en-US" altLang="en-US" b="1" dirty="0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: GO</a:t>
              </a:r>
            </a:p>
            <a:p>
              <a:pPr eaLnBrk="1" hangingPunct="1"/>
              <a:endParaRPr lang="en-US" altLang="en-US" b="1" dirty="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 dirty="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 dirty="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r>
                <a:rPr lang="en-US" altLang="en-US" b="1" dirty="0" err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Sesión</a:t>
              </a:r>
              <a:r>
                <a:rPr lang="en-US" altLang="en-US" b="1" dirty="0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 1: </a:t>
              </a:r>
              <a:r>
                <a:rPr lang="en-US" altLang="en-US" b="1" dirty="0" err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Pecado</a:t>
              </a:r>
              <a:r>
                <a:rPr lang="en-US" altLang="en-US" b="1" dirty="0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 (Tell)</a:t>
              </a:r>
            </a:p>
            <a:p>
              <a:pPr eaLnBrk="1" hangingPunct="1"/>
              <a:endParaRPr lang="en-US" altLang="en-US" b="1" dirty="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 dirty="0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r>
                <a:rPr lang="en-US" altLang="en-US" b="1" dirty="0" err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Sesión</a:t>
              </a:r>
              <a:r>
                <a:rPr lang="en-US" altLang="en-US" b="1" dirty="0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 2: </a:t>
              </a:r>
              <a:r>
                <a:rPr lang="en-US" altLang="en-US" b="1" dirty="0" err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Salvación</a:t>
              </a:r>
              <a:r>
                <a:rPr lang="en-US" altLang="en-US" b="1" dirty="0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 (Tell)</a:t>
              </a:r>
            </a:p>
          </p:txBody>
        </p:sp>
        <p:sp>
          <p:nvSpPr>
            <p:cNvPr id="37909" name="Rectangle 45">
              <a:extLst>
                <a:ext uri="{FF2B5EF4-FFF2-40B4-BE49-F238E27FC236}">
                  <a16:creationId xmlns:a16="http://schemas.microsoft.com/office/drawing/2014/main" id="{71FE45D7-AB18-2141-83C7-17C27C5213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896" name="Group 50">
            <a:extLst>
              <a:ext uri="{FF2B5EF4-FFF2-40B4-BE49-F238E27FC236}">
                <a16:creationId xmlns:a16="http://schemas.microsoft.com/office/drawing/2014/main" id="{8B44EF8D-BB50-0B49-9FFD-FCB4D245236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378200"/>
            <a:ext cx="2632075" cy="482600"/>
            <a:chOff x="4959527" y="3002015"/>
            <a:chExt cx="2631444" cy="482687"/>
          </a:xfrm>
        </p:grpSpPr>
        <p:sp>
          <p:nvSpPr>
            <p:cNvPr id="37906" name="Rectangle 51">
              <a:extLst>
                <a:ext uri="{FF2B5EF4-FFF2-40B4-BE49-F238E27FC236}">
                  <a16:creationId xmlns:a16="http://schemas.microsoft.com/office/drawing/2014/main" id="{3990F9E2-29BE-7144-8A83-DC741E67BE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37907" name="Rectangle 52">
              <a:extLst>
                <a:ext uri="{FF2B5EF4-FFF2-40B4-BE49-F238E27FC236}">
                  <a16:creationId xmlns:a16="http://schemas.microsoft.com/office/drawing/2014/main" id="{CC340AC6-A4F4-6342-8F26-16A5076B42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897" name="Group 53">
            <a:extLst>
              <a:ext uri="{FF2B5EF4-FFF2-40B4-BE49-F238E27FC236}">
                <a16:creationId xmlns:a16="http://schemas.microsoft.com/office/drawing/2014/main" id="{B0822DF8-26D4-D04D-A003-B0915C9A241D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75138"/>
            <a:ext cx="2632075" cy="482600"/>
            <a:chOff x="4959527" y="3002015"/>
            <a:chExt cx="2631444" cy="482687"/>
          </a:xfrm>
        </p:grpSpPr>
        <p:sp>
          <p:nvSpPr>
            <p:cNvPr id="37904" name="Rectangle 54">
              <a:extLst>
                <a:ext uri="{FF2B5EF4-FFF2-40B4-BE49-F238E27FC236}">
                  <a16:creationId xmlns:a16="http://schemas.microsoft.com/office/drawing/2014/main" id="{D943B8D8-433B-B544-B612-737A7A936D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37905" name="Rectangle 55">
              <a:extLst>
                <a:ext uri="{FF2B5EF4-FFF2-40B4-BE49-F238E27FC236}">
                  <a16:creationId xmlns:a16="http://schemas.microsoft.com/office/drawing/2014/main" id="{7F7BE03A-0377-3F4E-A9F1-2B075A0B9B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898" name="Group 56">
            <a:extLst>
              <a:ext uri="{FF2B5EF4-FFF2-40B4-BE49-F238E27FC236}">
                <a16:creationId xmlns:a16="http://schemas.microsoft.com/office/drawing/2014/main" id="{9F95C4D9-A0C5-8D4C-9791-50EC960F1F5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167313"/>
            <a:ext cx="2632075" cy="484187"/>
            <a:chOff x="4959527" y="3002015"/>
            <a:chExt cx="2631444" cy="482687"/>
          </a:xfrm>
        </p:grpSpPr>
        <p:sp>
          <p:nvSpPr>
            <p:cNvPr id="37902" name="Rectangle 57">
              <a:extLst>
                <a:ext uri="{FF2B5EF4-FFF2-40B4-BE49-F238E27FC236}">
                  <a16:creationId xmlns:a16="http://schemas.microsoft.com/office/drawing/2014/main" id="{803B1D84-58B1-CD43-AAB8-E665C632B4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37903" name="Rectangle 58">
              <a:extLst>
                <a:ext uri="{FF2B5EF4-FFF2-40B4-BE49-F238E27FC236}">
                  <a16:creationId xmlns:a16="http://schemas.microsoft.com/office/drawing/2014/main" id="{A5EAF4AD-9EF9-CF4A-B9E8-4298AB7B6F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0D29745-9CB9-8541-B9ED-051E1F4CC694}"/>
              </a:ext>
            </a:extLst>
          </p:cNvPr>
          <p:cNvSpPr txBox="1"/>
          <p:nvPr/>
        </p:nvSpPr>
        <p:spPr>
          <a:xfrm>
            <a:off x="3140075" y="6507163"/>
            <a:ext cx="3632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900" name="TextBox 40">
            <a:extLst>
              <a:ext uri="{FF2B5EF4-FFF2-40B4-BE49-F238E27FC236}">
                <a16:creationId xmlns:a16="http://schemas.microsoft.com/office/drawing/2014/main" id="{CCE46A60-FB34-314A-9DF0-1E1D39F656A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204075" y="6516688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6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7901" name="Picture 42">
            <a:extLst>
              <a:ext uri="{FF2B5EF4-FFF2-40B4-BE49-F238E27FC236}">
                <a16:creationId xmlns:a16="http://schemas.microsoft.com/office/drawing/2014/main" id="{431BD836-3954-1448-8557-6AE111954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8">
            <a:extLst>
              <a:ext uri="{FF2B5EF4-FFF2-40B4-BE49-F238E27FC236}">
                <a16:creationId xmlns:a16="http://schemas.microsoft.com/office/drawing/2014/main" id="{3DA290CE-105D-064C-9BD9-7E8BEFC1FBC4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8920" name="Picture 9">
              <a:extLst>
                <a:ext uri="{FF2B5EF4-FFF2-40B4-BE49-F238E27FC236}">
                  <a16:creationId xmlns:a16="http://schemas.microsoft.com/office/drawing/2014/main" id="{795E97C6-4C4F-C04E-A555-EFB5E43DC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81692C-12C8-2149-9C31-17196D656917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06923E-FC78-7B42-B466-C3041E97660F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5897A09-C19F-4A42-88F5-C81E927B28FF}"/>
              </a:ext>
            </a:extLst>
          </p:cNvPr>
          <p:cNvSpPr/>
          <p:nvPr/>
        </p:nvSpPr>
        <p:spPr>
          <a:xfrm>
            <a:off x="3508375" y="360363"/>
            <a:ext cx="5197475" cy="5664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Día del Señor 11 Pregunta/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Respuesta 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P. ¿Por qué el Hijo de Dios se llama Jesús y significa «Salvador»?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R. Porque nos salva de nuestros pecados, y porque la salvación no debe ser buscada y no puede ser encontrada en nadie más.</a:t>
            </a:r>
          </a:p>
        </p:txBody>
      </p:sp>
      <p:sp>
        <p:nvSpPr>
          <p:cNvPr id="38916" name="TextBox 12">
            <a:extLst>
              <a:ext uri="{FF2B5EF4-FFF2-40B4-BE49-F238E27FC236}">
                <a16:creationId xmlns:a16="http://schemas.microsoft.com/office/drawing/2014/main" id="{7CCF3EDB-D755-B943-965E-BB9DDD2C9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541338"/>
            <a:ext cx="50847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  <a:latin typeface="Montserrat" pitchFamily="2" charset="77"/>
              </a:rPr>
              <a:t>Catecismo de Heidelberg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800" b="1">
              <a:solidFill>
                <a:schemeClr val="bg1"/>
              </a:solidFill>
              <a:latin typeface="Montserrat" pitchFamily="2" charset="77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800" b="1">
              <a:solidFill>
                <a:schemeClr val="bg1"/>
              </a:solidFill>
              <a:latin typeface="Montserrat" pitchFamily="2" charset="77"/>
            </a:endParaRPr>
          </a:p>
          <a:p>
            <a:pPr algn="ctr" eaLnBrk="1" hangingPunct="1">
              <a:lnSpc>
                <a:spcPct val="80000"/>
              </a:lnSpc>
            </a:pPr>
            <a:endParaRPr lang="id-ID" alt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3261F-3BE4-CA42-BE0C-DE4D00605200}"/>
              </a:ext>
            </a:extLst>
          </p:cNvPr>
          <p:cNvSpPr txBox="1"/>
          <p:nvPr/>
        </p:nvSpPr>
        <p:spPr>
          <a:xfrm>
            <a:off x="3421063" y="6392863"/>
            <a:ext cx="3589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918" name="TextBox 18">
            <a:extLst>
              <a:ext uri="{FF2B5EF4-FFF2-40B4-BE49-F238E27FC236}">
                <a16:creationId xmlns:a16="http://schemas.microsoft.com/office/drawing/2014/main" id="{A1D720D3-2843-1A45-A306-B018042E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64277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6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8919" name="Picture 21">
            <a:extLst>
              <a:ext uri="{FF2B5EF4-FFF2-40B4-BE49-F238E27FC236}">
                <a16:creationId xmlns:a16="http://schemas.microsoft.com/office/drawing/2014/main" id="{14DD1DAC-5A1F-5143-94D5-D9BAD51E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38">
            <a:extLst>
              <a:ext uri="{FF2B5EF4-FFF2-40B4-BE49-F238E27FC236}">
                <a16:creationId xmlns:a16="http://schemas.microsoft.com/office/drawing/2014/main" id="{B8F78C77-A836-FB4D-840D-D4BCAD9FC87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39944" name="Picture 39">
              <a:extLst>
                <a:ext uri="{FF2B5EF4-FFF2-40B4-BE49-F238E27FC236}">
                  <a16:creationId xmlns:a16="http://schemas.microsoft.com/office/drawing/2014/main" id="{BD792440-E087-364B-856B-83656381C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6FB980-BF16-4549-8C17-673B2D4631CB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2112FE-1BF5-DC4E-A615-2F801039B9A0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9E669AE-64F2-1D44-B654-07260BAD2AD4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Y </a:t>
            </a:r>
            <a:r>
              <a:rPr lang="en-US" sz="2800" dirty="0" err="1">
                <a:solidFill>
                  <a:schemeClr val="bg1"/>
                </a:solidFill>
              </a:rPr>
              <a:t>darás</a:t>
            </a:r>
            <a:r>
              <a:rPr lang="en-US" sz="2800" dirty="0">
                <a:solidFill>
                  <a:schemeClr val="bg1"/>
                </a:solidFill>
              </a:rPr>
              <a:t> a luz un </a:t>
            </a:r>
            <a:r>
              <a:rPr lang="en-US" sz="2800" dirty="0" err="1">
                <a:solidFill>
                  <a:schemeClr val="bg1"/>
                </a:solidFill>
              </a:rPr>
              <a:t>hijo</a:t>
            </a:r>
            <a:r>
              <a:rPr lang="en-US" sz="2800" dirty="0">
                <a:solidFill>
                  <a:schemeClr val="bg1"/>
                </a:solidFill>
              </a:rPr>
              <a:t>, y le </a:t>
            </a:r>
            <a:r>
              <a:rPr lang="en-US" sz="2800" dirty="0" err="1">
                <a:solidFill>
                  <a:schemeClr val="bg1"/>
                </a:solidFill>
              </a:rPr>
              <a:t>pondrás</a:t>
            </a:r>
            <a:r>
              <a:rPr lang="en-US" sz="2800" dirty="0">
                <a:solidFill>
                  <a:schemeClr val="bg1"/>
                </a:solidFill>
              </a:rPr>
              <a:t> por </a:t>
            </a:r>
            <a:r>
              <a:rPr lang="en-US" sz="2800" dirty="0" err="1">
                <a:solidFill>
                  <a:schemeClr val="bg1"/>
                </a:solidFill>
              </a:rPr>
              <a:t>nombre</a:t>
            </a:r>
            <a:r>
              <a:rPr lang="en-US" sz="2800" dirty="0">
                <a:solidFill>
                  <a:schemeClr val="bg1"/>
                </a:solidFill>
              </a:rPr>
              <a:t> Jesús, </a:t>
            </a:r>
            <a:r>
              <a:rPr lang="en-US" sz="2800" dirty="0" err="1">
                <a:solidFill>
                  <a:schemeClr val="bg1"/>
                </a:solidFill>
              </a:rPr>
              <a:t>porque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Él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salvará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su</a:t>
            </a:r>
            <a:r>
              <a:rPr lang="en-US" sz="2800" dirty="0">
                <a:solidFill>
                  <a:schemeClr val="bg1"/>
                </a:solidFill>
              </a:rPr>
              <a:t> pueblo de sus </a:t>
            </a:r>
            <a:r>
              <a:rPr lang="en-US" sz="2800" dirty="0" err="1">
                <a:solidFill>
                  <a:schemeClr val="bg1"/>
                </a:solidFill>
              </a:rPr>
              <a:t>pecados</a:t>
            </a:r>
            <a:r>
              <a:rPr lang="en-US" sz="2800" dirty="0">
                <a:solidFill>
                  <a:schemeClr val="bg1"/>
                </a:solidFill>
              </a:rPr>
              <a:t>.											</a:t>
            </a:r>
            <a:r>
              <a:rPr lang="en-US" sz="2800" b="1" dirty="0">
                <a:solidFill>
                  <a:schemeClr val="bg1"/>
                </a:solidFill>
              </a:rPr>
              <a:t>Mateo 1:21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1859E3-604A-5349-940A-9864B8DECC24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942" name="TextBox 43">
            <a:extLst>
              <a:ext uri="{FF2B5EF4-FFF2-40B4-BE49-F238E27FC236}">
                <a16:creationId xmlns:a16="http://schemas.microsoft.com/office/drawing/2014/main" id="{918ED960-A1E7-5149-ABD1-CE3356B0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6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9943" name="Picture 45">
            <a:extLst>
              <a:ext uri="{FF2B5EF4-FFF2-40B4-BE49-F238E27FC236}">
                <a16:creationId xmlns:a16="http://schemas.microsoft.com/office/drawing/2014/main" id="{19FF5485-B8C8-2E4E-88EF-BCD9DA07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9">
            <a:extLst>
              <a:ext uri="{FF2B5EF4-FFF2-40B4-BE49-F238E27FC236}">
                <a16:creationId xmlns:a16="http://schemas.microsoft.com/office/drawing/2014/main" id="{129A5321-ABFF-C24C-A909-AD8722E9A160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0969" name="Picture 37">
              <a:extLst>
                <a:ext uri="{FF2B5EF4-FFF2-40B4-BE49-F238E27FC236}">
                  <a16:creationId xmlns:a16="http://schemas.microsoft.com/office/drawing/2014/main" id="{F8688973-959B-1942-B102-B1681EFE3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05867F-C9E7-E94F-861D-8C6E5E85FF8C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70F3A6-E7D4-784B-B5BB-56E75708E278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48FE133-275B-0F43-B41B-8C1D5FAE5A8B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La </a:t>
            </a:r>
            <a:r>
              <a:rPr lang="en-US" sz="2800" b="1" dirty="0" err="1">
                <a:solidFill>
                  <a:schemeClr val="bg1"/>
                </a:solidFill>
              </a:rPr>
              <a:t>pregunta</a:t>
            </a:r>
            <a:r>
              <a:rPr lang="en-US" sz="2800" dirty="0">
                <a:solidFill>
                  <a:schemeClr val="bg1"/>
                </a:solidFill>
              </a:rPr>
              <a:t> no es: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</a:rPr>
              <a:t>«¿Por </a:t>
            </a:r>
            <a:r>
              <a:rPr lang="en-US" sz="2800" i="1" dirty="0" err="1">
                <a:solidFill>
                  <a:schemeClr val="bg1"/>
                </a:solidFill>
              </a:rPr>
              <a:t>qué</a:t>
            </a:r>
            <a:r>
              <a:rPr lang="en-US" sz="2800" i="1" dirty="0">
                <a:solidFill>
                  <a:schemeClr val="bg1"/>
                </a:solidFill>
              </a:rPr>
              <a:t> hay un solo </a:t>
            </a:r>
            <a:r>
              <a:rPr lang="en-US" sz="2800" i="1" dirty="0" err="1">
                <a:solidFill>
                  <a:schemeClr val="bg1"/>
                </a:solidFill>
              </a:rPr>
              <a:t>camino</a:t>
            </a:r>
            <a:r>
              <a:rPr lang="en-US" sz="2800" i="1" dirty="0">
                <a:solidFill>
                  <a:schemeClr val="bg1"/>
                </a:solidFill>
              </a:rPr>
              <a:t> al </a:t>
            </a:r>
            <a:r>
              <a:rPr lang="en-US" sz="2800" i="1" dirty="0" err="1">
                <a:solidFill>
                  <a:schemeClr val="bg1"/>
                </a:solidFill>
              </a:rPr>
              <a:t>cielo</a:t>
            </a:r>
            <a:r>
              <a:rPr lang="en-US" sz="2800" i="1" dirty="0">
                <a:solidFill>
                  <a:schemeClr val="bg1"/>
                </a:solidFill>
              </a:rPr>
              <a:t>?»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</a:rPr>
              <a:t>sino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</a:rPr>
              <a:t>«¿Por </a:t>
            </a:r>
            <a:r>
              <a:rPr lang="en-US" sz="2800" i="1" dirty="0" err="1">
                <a:solidFill>
                  <a:schemeClr val="bg1"/>
                </a:solidFill>
              </a:rPr>
              <a:t>qué</a:t>
            </a:r>
            <a:r>
              <a:rPr lang="en-US" sz="2800" i="1" dirty="0">
                <a:solidFill>
                  <a:schemeClr val="bg1"/>
                </a:solidFill>
              </a:rPr>
              <a:t> hay </a:t>
            </a:r>
            <a:r>
              <a:rPr lang="en-US" sz="2800" i="1" dirty="0" err="1">
                <a:solidFill>
                  <a:schemeClr val="bg1"/>
                </a:solidFill>
              </a:rPr>
              <a:t>alguna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manera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en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absoluto</a:t>
            </a:r>
            <a:r>
              <a:rPr lang="en-US" sz="2800" i="1" dirty="0">
                <a:solidFill>
                  <a:schemeClr val="bg1"/>
                </a:solidFill>
              </a:rPr>
              <a:t>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40964" name="TextBox 7">
            <a:extLst>
              <a:ext uri="{FF2B5EF4-FFF2-40B4-BE49-F238E27FC236}">
                <a16:creationId xmlns:a16="http://schemas.microsoft.com/office/drawing/2014/main" id="{76F8B400-728D-034B-8044-5A249D8B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it-IT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0965" name="Rectangle 10">
            <a:extLst>
              <a:ext uri="{FF2B5EF4-FFF2-40B4-BE49-F238E27FC236}">
                <a16:creationId xmlns:a16="http://schemas.microsoft.com/office/drawing/2014/main" id="{50D6A0B2-9BB2-0B42-B7E9-43314C667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B09124-0AA2-094E-9B94-00043BC29290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967" name="TextBox 44">
            <a:extLst>
              <a:ext uri="{FF2B5EF4-FFF2-40B4-BE49-F238E27FC236}">
                <a16:creationId xmlns:a16="http://schemas.microsoft.com/office/drawing/2014/main" id="{CB681017-E8F0-0B47-B6E5-329A85694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5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0968" name="Picture 46">
            <a:extLst>
              <a:ext uri="{FF2B5EF4-FFF2-40B4-BE49-F238E27FC236}">
                <a16:creationId xmlns:a16="http://schemas.microsoft.com/office/drawing/2014/main" id="{CC8F98B9-BFAB-414B-8C05-8231F2AC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9">
            <a:extLst>
              <a:ext uri="{FF2B5EF4-FFF2-40B4-BE49-F238E27FC236}">
                <a16:creationId xmlns:a16="http://schemas.microsoft.com/office/drawing/2014/main" id="{D5C3B4FC-04A4-0047-A6D4-AB92FBC9D7A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134" name="Picture 37">
              <a:extLst>
                <a:ext uri="{FF2B5EF4-FFF2-40B4-BE49-F238E27FC236}">
                  <a16:creationId xmlns:a16="http://schemas.microsoft.com/office/drawing/2014/main" id="{5F608017-60C0-0842-90D6-2F65BE4AF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2AD790D-4FE5-8044-B0D4-5E3359E9EB75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0414F1C-099C-5946-AC9F-0A399C79016C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2867EA1-DB50-C44F-BE0E-3189478045B1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extBox 7">
            <a:extLst>
              <a:ext uri="{FF2B5EF4-FFF2-40B4-BE49-F238E27FC236}">
                <a16:creationId xmlns:a16="http://schemas.microsoft.com/office/drawing/2014/main" id="{8C9A958D-D742-0A4F-98DC-F0008F740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938213"/>
            <a:ext cx="433863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 b="1">
                <a:solidFill>
                  <a:schemeClr val="bg1"/>
                </a:solidFill>
                <a:latin typeface="Montserrat" pitchFamily="2" charset="77"/>
              </a:rPr>
              <a:t>Comodidades</a:t>
            </a:r>
            <a:endParaRPr lang="id-ID" altLang="en-US" sz="4000" b="1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9E725E-BD40-D941-ADD0-A3CC41305736}"/>
              </a:ext>
            </a:extLst>
          </p:cNvPr>
          <p:cNvCxnSpPr>
            <a:cxnSpLocks/>
          </p:cNvCxnSpPr>
          <p:nvPr/>
        </p:nvCxnSpPr>
        <p:spPr>
          <a:xfrm flipH="1">
            <a:off x="5588000" y="1712913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ctangle 10">
            <a:extLst>
              <a:ext uri="{FF2B5EF4-FFF2-40B4-BE49-F238E27FC236}">
                <a16:creationId xmlns:a16="http://schemas.microsoft.com/office/drawing/2014/main" id="{58D5F97C-4EC3-954C-8751-3597E050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Philip Yancy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1982066-70C4-5F47-9B2C-3B52A216BDCC}"/>
              </a:ext>
            </a:extLst>
          </p:cNvPr>
          <p:cNvCxnSpPr>
            <a:cxnSpLocks/>
          </p:cNvCxnSpPr>
          <p:nvPr/>
        </p:nvCxnSpPr>
        <p:spPr>
          <a:xfrm>
            <a:off x="3606800" y="2357438"/>
            <a:ext cx="4462463" cy="22225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502B08-2AB9-8A41-8B89-0173C7968CAE}"/>
              </a:ext>
            </a:extLst>
          </p:cNvPr>
          <p:cNvCxnSpPr/>
          <p:nvPr/>
        </p:nvCxnSpPr>
        <p:spPr>
          <a:xfrm>
            <a:off x="3606800" y="4338638"/>
            <a:ext cx="4462463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F422E4E-472C-6845-BDE8-587DD5E81911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30" name="TextBox 44">
            <a:extLst>
              <a:ext uri="{FF2B5EF4-FFF2-40B4-BE49-F238E27FC236}">
                <a16:creationId xmlns:a16="http://schemas.microsoft.com/office/drawing/2014/main" id="{FEB0EFA4-AA55-3943-94D6-6D24C97E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2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131" name="Picture 46">
            <a:extLst>
              <a:ext uri="{FF2B5EF4-FFF2-40B4-BE49-F238E27FC236}">
                <a16:creationId xmlns:a16="http://schemas.microsoft.com/office/drawing/2014/main" id="{CD1592AE-D45E-D642-83C8-4603D5AB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Picture 3">
            <a:extLst>
              <a:ext uri="{FF2B5EF4-FFF2-40B4-BE49-F238E27FC236}">
                <a16:creationId xmlns:a16="http://schemas.microsoft.com/office/drawing/2014/main" id="{17E10B4D-6036-A24B-ACA8-773065FB6B14}"/>
              </a:ext>
            </a:extLst>
          </p:cNvPr>
          <p:cNvSpPr>
            <a:spLocks noChangeAspect="1"/>
          </p:cNvSpPr>
          <p:nvPr/>
        </p:nvSpPr>
        <p:spPr bwMode="auto">
          <a:xfrm>
            <a:off x="3822700" y="1954213"/>
            <a:ext cx="40655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en-US"/>
          </a:p>
        </p:txBody>
      </p:sp>
      <p:sp>
        <p:nvSpPr>
          <p:cNvPr id="5133" name="Picture 1">
            <a:extLst>
              <a:ext uri="{FF2B5EF4-FFF2-40B4-BE49-F238E27FC236}">
                <a16:creationId xmlns:a16="http://schemas.microsoft.com/office/drawing/2014/main" id="{3C65F73F-DB5F-4046-87F5-1B44C1D88AEF}"/>
              </a:ext>
            </a:extLst>
          </p:cNvPr>
          <p:cNvSpPr>
            <a:spLocks noChangeAspect="1"/>
          </p:cNvSpPr>
          <p:nvPr/>
        </p:nvSpPr>
        <p:spPr bwMode="auto">
          <a:xfrm>
            <a:off x="7262813" y="4578350"/>
            <a:ext cx="10810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en-US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82FE6AE9-155B-E84E-8D38-BB099EC12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801" y="1953534"/>
            <a:ext cx="40655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9DC99E9E-8F22-5848-9724-753F401C6C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086" y="4577721"/>
            <a:ext cx="1082114" cy="13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8">
            <a:extLst>
              <a:ext uri="{FF2B5EF4-FFF2-40B4-BE49-F238E27FC236}">
                <a16:creationId xmlns:a16="http://schemas.microsoft.com/office/drawing/2014/main" id="{1FBE24E5-EC0B-6E40-90BD-56F6818D3318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1992" name="Picture 39">
              <a:extLst>
                <a:ext uri="{FF2B5EF4-FFF2-40B4-BE49-F238E27FC236}">
                  <a16:creationId xmlns:a16="http://schemas.microsoft.com/office/drawing/2014/main" id="{12390B71-45D7-F346-85F2-5DBF651CA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5070620-69E7-F445-920F-E45743656517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2A7A7C-40C1-414D-96AF-1FCB06858389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5DB1546-8303-D744-9912-C122C8245C99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12</a:t>
            </a:r>
            <a:r>
              <a:rPr lang="en-US" sz="2800" dirty="0">
                <a:solidFill>
                  <a:schemeClr val="bg1"/>
                </a:solidFill>
              </a:rPr>
              <a:t>Y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ningún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otro</a:t>
            </a:r>
            <a:r>
              <a:rPr lang="en-US" sz="2800" dirty="0">
                <a:solidFill>
                  <a:schemeClr val="bg1"/>
                </a:solidFill>
              </a:rPr>
              <a:t> hay </a:t>
            </a:r>
            <a:r>
              <a:rPr lang="en-US" sz="2800" dirty="0" err="1">
                <a:solidFill>
                  <a:schemeClr val="bg1"/>
                </a:solidFill>
              </a:rPr>
              <a:t>salvación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porque</a:t>
            </a:r>
            <a:r>
              <a:rPr lang="en-US" sz="2800" dirty="0">
                <a:solidFill>
                  <a:schemeClr val="bg1"/>
                </a:solidFill>
              </a:rPr>
              <a:t> no hay </a:t>
            </a:r>
            <a:r>
              <a:rPr lang="en-US" sz="2800" dirty="0" err="1">
                <a:solidFill>
                  <a:schemeClr val="bg1"/>
                </a:solidFill>
              </a:rPr>
              <a:t>otro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nombre</a:t>
            </a:r>
            <a:r>
              <a:rPr lang="en-US" sz="2800" dirty="0">
                <a:solidFill>
                  <a:schemeClr val="bg1"/>
                </a:solidFill>
              </a:rPr>
              <a:t> bajo el </a:t>
            </a:r>
            <a:r>
              <a:rPr lang="en-US" sz="2800" dirty="0" err="1">
                <a:solidFill>
                  <a:schemeClr val="bg1"/>
                </a:solidFill>
              </a:rPr>
              <a:t>cielo</a:t>
            </a:r>
            <a:r>
              <a:rPr lang="en-US" sz="2800" dirty="0">
                <a:solidFill>
                  <a:schemeClr val="bg1"/>
                </a:solidFill>
              </a:rPr>
              <a:t> dado a los hombres,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el </a:t>
            </a:r>
            <a:r>
              <a:rPr lang="en-US" sz="2800" dirty="0" err="1">
                <a:solidFill>
                  <a:schemeClr val="bg1"/>
                </a:solidFill>
              </a:rPr>
              <a:t>cual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podamos</a:t>
            </a:r>
            <a:r>
              <a:rPr lang="en-US" sz="2800" dirty="0">
                <a:solidFill>
                  <a:schemeClr val="bg1"/>
                </a:solidFill>
              </a:rPr>
              <a:t> ser salvos». 							</a:t>
            </a:r>
            <a:r>
              <a:rPr lang="en-US" sz="2800" b="1" dirty="0" err="1">
                <a:solidFill>
                  <a:schemeClr val="bg1"/>
                </a:solidFill>
              </a:rPr>
              <a:t>Hechos</a:t>
            </a:r>
            <a:r>
              <a:rPr lang="en-US" sz="2800" b="1" dirty="0">
                <a:solidFill>
                  <a:schemeClr val="bg1"/>
                </a:solidFill>
              </a:rPr>
              <a:t> 4:12.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9CA883-10BF-784D-80BA-3FA996F2F263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990" name="TextBox 43">
            <a:extLst>
              <a:ext uri="{FF2B5EF4-FFF2-40B4-BE49-F238E27FC236}">
                <a16:creationId xmlns:a16="http://schemas.microsoft.com/office/drawing/2014/main" id="{919D0284-E119-CD4B-BDC5-762091A9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6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1991" name="Picture 45">
            <a:extLst>
              <a:ext uri="{FF2B5EF4-FFF2-40B4-BE49-F238E27FC236}">
                <a16:creationId xmlns:a16="http://schemas.microsoft.com/office/drawing/2014/main" id="{159FEDDF-3756-E744-AD14-DF68A25A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38">
            <a:extLst>
              <a:ext uri="{FF2B5EF4-FFF2-40B4-BE49-F238E27FC236}">
                <a16:creationId xmlns:a16="http://schemas.microsoft.com/office/drawing/2014/main" id="{9C3C92E5-EED0-E748-BDC0-8DF7F4A3589E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3016" name="Picture 39">
              <a:extLst>
                <a:ext uri="{FF2B5EF4-FFF2-40B4-BE49-F238E27FC236}">
                  <a16:creationId xmlns:a16="http://schemas.microsoft.com/office/drawing/2014/main" id="{C05183AF-EA5F-9E4B-9253-C9F6A17E4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1DCD6B-0B9B-E345-A0EE-62BC819EDA39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FE14516-62AD-BF4E-89E4-992A09C5B26E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88E2A36-BBB6-4C44-B01E-0463D57330A1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Todos </a:t>
            </a:r>
            <a:r>
              <a:rPr lang="en-US" sz="2800" dirty="0" err="1">
                <a:solidFill>
                  <a:schemeClr val="bg1"/>
                </a:solidFill>
              </a:rPr>
              <a:t>nosotros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descarriamos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como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ovejas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cual</a:t>
            </a:r>
            <a:r>
              <a:rPr lang="en-US" sz="2800" dirty="0">
                <a:solidFill>
                  <a:schemeClr val="bg1"/>
                </a:solidFill>
              </a:rPr>
              <a:t> se </a:t>
            </a:r>
            <a:r>
              <a:rPr lang="en-US" sz="2800" dirty="0" err="1">
                <a:solidFill>
                  <a:schemeClr val="bg1"/>
                </a:solidFill>
              </a:rPr>
              <a:t>apartó</a:t>
            </a:r>
            <a:r>
              <a:rPr lang="en-US" sz="2800" dirty="0">
                <a:solidFill>
                  <a:schemeClr val="bg1"/>
                </a:solidFill>
              </a:rPr>
              <a:t> por </a:t>
            </a:r>
            <a:r>
              <a:rPr lang="en-US" sz="2800" dirty="0" err="1">
                <a:solidFill>
                  <a:schemeClr val="bg1"/>
                </a:solidFill>
              </a:rPr>
              <a:t>su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camino</a:t>
            </a:r>
            <a:r>
              <a:rPr lang="en-US" sz="2800" dirty="0">
                <a:solidFill>
                  <a:schemeClr val="bg1"/>
                </a:solidFill>
              </a:rPr>
              <a:t>; mas el </a:t>
            </a:r>
            <a:r>
              <a:rPr lang="en-US" sz="2800" dirty="0" err="1">
                <a:solidFill>
                  <a:schemeClr val="bg1"/>
                </a:solidFill>
              </a:rPr>
              <a:t>Señor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cargó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Él</a:t>
            </a:r>
            <a:r>
              <a:rPr lang="en-US" sz="2800" dirty="0">
                <a:solidFill>
                  <a:schemeClr val="bg1"/>
                </a:solidFill>
              </a:rPr>
              <a:t> el </a:t>
            </a:r>
            <a:r>
              <a:rPr lang="en-US" sz="2800" dirty="0" err="1">
                <a:solidFill>
                  <a:schemeClr val="bg1"/>
                </a:solidFill>
              </a:rPr>
              <a:t>pecado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todos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nosotros</a:t>
            </a:r>
            <a:r>
              <a:rPr lang="en-US" sz="28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						</a:t>
            </a:r>
            <a:r>
              <a:rPr lang="en-US" sz="2800" b="1" dirty="0" err="1">
                <a:solidFill>
                  <a:schemeClr val="bg1"/>
                </a:solidFill>
              </a:rPr>
              <a:t>Isaías</a:t>
            </a:r>
            <a:r>
              <a:rPr lang="en-US" sz="2800" b="1" dirty="0">
                <a:solidFill>
                  <a:schemeClr val="bg1"/>
                </a:solidFill>
              </a:rPr>
              <a:t> 53:6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FA24C9-C6B8-2742-B8A5-4B328694E146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014" name="TextBox 43">
            <a:extLst>
              <a:ext uri="{FF2B5EF4-FFF2-40B4-BE49-F238E27FC236}">
                <a16:creationId xmlns:a16="http://schemas.microsoft.com/office/drawing/2014/main" id="{292BD107-BC75-AE45-8156-F05F45CE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6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3015" name="Picture 45">
            <a:extLst>
              <a:ext uri="{FF2B5EF4-FFF2-40B4-BE49-F238E27FC236}">
                <a16:creationId xmlns:a16="http://schemas.microsoft.com/office/drawing/2014/main" id="{6AB9DAD1-9A8B-B944-9A79-42085455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8">
            <a:extLst>
              <a:ext uri="{FF2B5EF4-FFF2-40B4-BE49-F238E27FC236}">
                <a16:creationId xmlns:a16="http://schemas.microsoft.com/office/drawing/2014/main" id="{D10D2463-990D-5E41-BD8C-FE8C3C3890D7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4040" name="Picture 9">
              <a:extLst>
                <a:ext uri="{FF2B5EF4-FFF2-40B4-BE49-F238E27FC236}">
                  <a16:creationId xmlns:a16="http://schemas.microsoft.com/office/drawing/2014/main" id="{32B30919-A63F-404D-BADA-BC37352A4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043B63-BFCA-B841-A233-B105C77CFA15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8504D5-0B07-4B48-944C-ED7406CAF083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22B3EFC-30D2-1B4C-A792-F0E9F2874D32}"/>
              </a:ext>
            </a:extLst>
          </p:cNvPr>
          <p:cNvSpPr/>
          <p:nvPr/>
        </p:nvSpPr>
        <p:spPr>
          <a:xfrm>
            <a:off x="3479800" y="433388"/>
            <a:ext cx="5195888" cy="5664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Día del </a:t>
            </a:r>
            <a:r>
              <a:rPr lang="en-US" sz="2400" dirty="0" err="1">
                <a:solidFill>
                  <a:schemeClr val="bg1"/>
                </a:solidFill>
              </a:rPr>
              <a:t>Señor</a:t>
            </a:r>
            <a:r>
              <a:rPr lang="en-US" sz="2400" dirty="0">
                <a:solidFill>
                  <a:schemeClr val="bg1"/>
                </a:solidFill>
              </a:rPr>
              <a:t> 23 </a:t>
            </a:r>
            <a:r>
              <a:rPr lang="en-US" sz="2400" dirty="0" err="1">
                <a:solidFill>
                  <a:schemeClr val="bg1"/>
                </a:solidFill>
              </a:rPr>
              <a:t>Pregunta</a:t>
            </a:r>
            <a:r>
              <a:rPr lang="en-US" sz="2400" dirty="0">
                <a:solidFill>
                  <a:schemeClr val="bg1"/>
                </a:solidFill>
              </a:rPr>
              <a:t>/Respuesta 60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P. ¿</a:t>
            </a:r>
            <a:r>
              <a:rPr lang="en-US" sz="2400" b="1" dirty="0" err="1">
                <a:solidFill>
                  <a:schemeClr val="bg1"/>
                </a:solidFill>
              </a:rPr>
              <a:t>Cómo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eres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justo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delante</a:t>
            </a:r>
            <a:r>
              <a:rPr lang="en-US" sz="2400" b="1" dirty="0">
                <a:solidFill>
                  <a:schemeClr val="bg1"/>
                </a:solidFill>
              </a:rPr>
              <a:t> de Dios?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R. Solo a </a:t>
            </a:r>
            <a:r>
              <a:rPr lang="en-US" sz="2400" b="1" dirty="0" err="1">
                <a:solidFill>
                  <a:schemeClr val="bg1"/>
                </a:solidFill>
              </a:rPr>
              <a:t>través</a:t>
            </a:r>
            <a:r>
              <a:rPr lang="en-US" sz="2400" b="1" dirty="0">
                <a:solidFill>
                  <a:schemeClr val="bg1"/>
                </a:solidFill>
              </a:rPr>
              <a:t> de la </a:t>
            </a:r>
            <a:r>
              <a:rPr lang="en-US" sz="2400" b="1" dirty="0" err="1">
                <a:solidFill>
                  <a:schemeClr val="bg1"/>
                </a:solidFill>
              </a:rPr>
              <a:t>verdadera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fe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Jesucristo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b="1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pesar</a:t>
            </a:r>
            <a:r>
              <a:rPr lang="en-US" sz="2400" dirty="0">
                <a:solidFill>
                  <a:schemeClr val="bg1"/>
                </a:solidFill>
              </a:rPr>
              <a:t> de que mi </a:t>
            </a:r>
            <a:r>
              <a:rPr lang="en-US" sz="2400" dirty="0" err="1">
                <a:solidFill>
                  <a:schemeClr val="bg1"/>
                </a:solidFill>
              </a:rPr>
              <a:t>conciencia</a:t>
            </a:r>
            <a:r>
              <a:rPr lang="en-US" sz="2400" dirty="0">
                <a:solidFill>
                  <a:schemeClr val="bg1"/>
                </a:solidFill>
              </a:rPr>
              <a:t> me </a:t>
            </a:r>
            <a:r>
              <a:rPr lang="en-US" sz="2400" dirty="0" err="1">
                <a:solidFill>
                  <a:schemeClr val="bg1"/>
                </a:solidFill>
              </a:rPr>
              <a:t>acusa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haber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pecado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gravemente</a:t>
            </a:r>
            <a:r>
              <a:rPr lang="en-US" sz="2400" dirty="0">
                <a:solidFill>
                  <a:schemeClr val="bg1"/>
                </a:solidFill>
              </a:rPr>
              <a:t> contra </a:t>
            </a:r>
            <a:r>
              <a:rPr lang="en-US" sz="2400" dirty="0" err="1">
                <a:solidFill>
                  <a:schemeClr val="bg1"/>
                </a:solidFill>
              </a:rPr>
              <a:t>todos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b="1" dirty="0" err="1">
                <a:solidFill>
                  <a:schemeClr val="bg1"/>
                </a:solidFill>
              </a:rPr>
              <a:t>mandamientos</a:t>
            </a:r>
            <a:r>
              <a:rPr lang="en-US" sz="2400" b="1" dirty="0">
                <a:solidFill>
                  <a:schemeClr val="bg1"/>
                </a:solidFill>
              </a:rPr>
              <a:t> de Dios</a:t>
            </a:r>
            <a:r>
              <a:rPr lang="en-US" sz="2400" dirty="0">
                <a:solidFill>
                  <a:schemeClr val="bg1"/>
                </a:solidFill>
              </a:rPr>
              <a:t>, de no </a:t>
            </a:r>
            <a:r>
              <a:rPr lang="en-US" sz="2400" dirty="0" err="1">
                <a:solidFill>
                  <a:schemeClr val="bg1"/>
                </a:solidFill>
              </a:rPr>
              <a:t>haber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seguido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ninguno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ellos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y de </a:t>
            </a:r>
            <a:r>
              <a:rPr lang="en-US" sz="2400" dirty="0" err="1">
                <a:solidFill>
                  <a:schemeClr val="bg1"/>
                </a:solidFill>
              </a:rPr>
              <a:t>seguir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inclinándome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hacia</a:t>
            </a:r>
            <a:r>
              <a:rPr lang="en-US" sz="2400" dirty="0">
                <a:solidFill>
                  <a:schemeClr val="bg1"/>
                </a:solidFill>
              </a:rPr>
              <a:t> el mal;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sin embargo, sin </a:t>
            </a:r>
            <a:r>
              <a:rPr lang="en-US" sz="2400" dirty="0" err="1">
                <a:solidFill>
                  <a:schemeClr val="bg1"/>
                </a:solidFill>
              </a:rPr>
              <a:t>ningún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mérito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propio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por </a:t>
            </a:r>
            <a:r>
              <a:rPr lang="en-US" sz="2400" dirty="0" err="1">
                <a:solidFill>
                  <a:schemeClr val="bg1"/>
                </a:solidFill>
              </a:rPr>
              <a:t>pura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gracia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Dios concede y me </a:t>
            </a:r>
            <a:r>
              <a:rPr lang="en-US" sz="2400" dirty="0" err="1">
                <a:solidFill>
                  <a:schemeClr val="bg1"/>
                </a:solidFill>
              </a:rPr>
              <a:t>acredita</a:t>
            </a:r>
            <a:r>
              <a:rPr lang="en-US" sz="2400" dirty="0">
                <a:solidFill>
                  <a:schemeClr val="bg1"/>
                </a:solidFill>
              </a:rPr>
              <a:t> la </a:t>
            </a:r>
            <a:r>
              <a:rPr lang="en-US" sz="2400" dirty="0" err="1">
                <a:solidFill>
                  <a:schemeClr val="bg1"/>
                </a:solidFill>
              </a:rPr>
              <a:t>satisfacción</a:t>
            </a:r>
            <a:r>
              <a:rPr lang="en-US" sz="2400" dirty="0">
                <a:solidFill>
                  <a:schemeClr val="bg1"/>
                </a:solidFill>
              </a:rPr>
              <a:t> perfecta, la </a:t>
            </a:r>
            <a:r>
              <a:rPr lang="en-US" sz="2400" dirty="0" err="1">
                <a:solidFill>
                  <a:schemeClr val="bg1"/>
                </a:solidFill>
              </a:rPr>
              <a:t>justicia</a:t>
            </a:r>
            <a:r>
              <a:rPr lang="en-US" sz="2400" dirty="0">
                <a:solidFill>
                  <a:schemeClr val="bg1"/>
                </a:solidFill>
              </a:rPr>
              <a:t> y la </a:t>
            </a:r>
            <a:r>
              <a:rPr lang="en-US" sz="2400" dirty="0" err="1">
                <a:solidFill>
                  <a:schemeClr val="bg1"/>
                </a:solidFill>
              </a:rPr>
              <a:t>santidad</a:t>
            </a:r>
            <a:r>
              <a:rPr lang="en-US" sz="2400" dirty="0">
                <a:solidFill>
                  <a:schemeClr val="bg1"/>
                </a:solidFill>
              </a:rPr>
              <a:t> de Cristo...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036" name="TextBox 12">
            <a:extLst>
              <a:ext uri="{FF2B5EF4-FFF2-40B4-BE49-F238E27FC236}">
                <a16:creationId xmlns:a16="http://schemas.microsoft.com/office/drawing/2014/main" id="{05E2690B-DC55-6344-ACD4-34F46DEA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541338"/>
            <a:ext cx="50847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  <a:latin typeface="Montserrat" pitchFamily="2" charset="77"/>
              </a:rPr>
              <a:t>Catecismo de Heidelberg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800" b="1">
              <a:solidFill>
                <a:schemeClr val="bg1"/>
              </a:solidFill>
              <a:latin typeface="Montserrat" pitchFamily="2" charset="77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800" b="1">
              <a:solidFill>
                <a:schemeClr val="bg1"/>
              </a:solidFill>
              <a:latin typeface="Montserrat" pitchFamily="2" charset="77"/>
            </a:endParaRPr>
          </a:p>
          <a:p>
            <a:pPr algn="ctr" eaLnBrk="1" hangingPunct="1">
              <a:lnSpc>
                <a:spcPct val="80000"/>
              </a:lnSpc>
            </a:pPr>
            <a:endParaRPr lang="id-ID" alt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862B1-3B95-074B-A95C-B8959F6A7B3A}"/>
              </a:ext>
            </a:extLst>
          </p:cNvPr>
          <p:cNvSpPr txBox="1"/>
          <p:nvPr/>
        </p:nvSpPr>
        <p:spPr>
          <a:xfrm>
            <a:off x="3421063" y="6392863"/>
            <a:ext cx="3589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038" name="TextBox 18">
            <a:extLst>
              <a:ext uri="{FF2B5EF4-FFF2-40B4-BE49-F238E27FC236}">
                <a16:creationId xmlns:a16="http://schemas.microsoft.com/office/drawing/2014/main" id="{A8C8A14B-D596-4447-A533-3A6964AC2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64277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6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4039" name="Picture 21">
            <a:extLst>
              <a:ext uri="{FF2B5EF4-FFF2-40B4-BE49-F238E27FC236}">
                <a16:creationId xmlns:a16="http://schemas.microsoft.com/office/drawing/2014/main" id="{01876294-CC55-684E-B714-1FD2019D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8">
            <a:extLst>
              <a:ext uri="{FF2B5EF4-FFF2-40B4-BE49-F238E27FC236}">
                <a16:creationId xmlns:a16="http://schemas.microsoft.com/office/drawing/2014/main" id="{9B168D09-8003-FD4D-85E6-B5B766BF3B2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5064" name="Picture 39">
              <a:extLst>
                <a:ext uri="{FF2B5EF4-FFF2-40B4-BE49-F238E27FC236}">
                  <a16:creationId xmlns:a16="http://schemas.microsoft.com/office/drawing/2014/main" id="{57C908AE-21D6-0546-96AA-265546CEF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287ED-BF31-8642-85E7-03DA9E2BCC4F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5ECA56-9ED4-7C40-93F2-489E35E6056E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BB607CA-3B2F-A242-AF1C-542841902D29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solidFill>
                  <a:schemeClr val="bg1"/>
                </a:solidFill>
              </a:rPr>
              <a:t>30</a:t>
            </a:r>
            <a:r>
              <a:rPr lang="en-US" sz="2400" dirty="0">
                <a:solidFill>
                  <a:schemeClr val="bg1"/>
                </a:solidFill>
              </a:rPr>
              <a:t>Felipe se </a:t>
            </a:r>
            <a:r>
              <a:rPr lang="en-US" sz="2400" dirty="0" err="1">
                <a:solidFill>
                  <a:schemeClr val="bg1"/>
                </a:solidFill>
              </a:rPr>
              <a:t>acercó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prisa</a:t>
            </a:r>
            <a:r>
              <a:rPr lang="en-US" sz="2400" dirty="0">
                <a:solidFill>
                  <a:schemeClr val="bg1"/>
                </a:solidFill>
              </a:rPr>
              <a:t> al </a:t>
            </a:r>
            <a:r>
              <a:rPr lang="en-US" sz="2400" dirty="0" err="1">
                <a:solidFill>
                  <a:schemeClr val="bg1"/>
                </a:solidFill>
              </a:rPr>
              <a:t>carro</a:t>
            </a:r>
            <a:r>
              <a:rPr lang="en-US" sz="2400" dirty="0">
                <a:solidFill>
                  <a:schemeClr val="bg1"/>
                </a:solidFill>
              </a:rPr>
              <a:t> y, al </a:t>
            </a:r>
            <a:r>
              <a:rPr lang="en-US" sz="2400" dirty="0" err="1">
                <a:solidFill>
                  <a:schemeClr val="bg1"/>
                </a:solidFill>
              </a:rPr>
              <a:t>oír</a:t>
            </a:r>
            <a:r>
              <a:rPr lang="en-US" sz="2400" dirty="0">
                <a:solidFill>
                  <a:schemeClr val="bg1"/>
                </a:solidFill>
              </a:rPr>
              <a:t> que el hombre </a:t>
            </a:r>
            <a:r>
              <a:rPr lang="en-US" sz="2400" dirty="0" err="1">
                <a:solidFill>
                  <a:schemeClr val="bg1"/>
                </a:solidFill>
              </a:rPr>
              <a:t>leía</a:t>
            </a:r>
            <a:r>
              <a:rPr lang="en-US" sz="2400" dirty="0">
                <a:solidFill>
                  <a:schemeClr val="bg1"/>
                </a:solidFill>
              </a:rPr>
              <a:t> al </a:t>
            </a:r>
            <a:r>
              <a:rPr lang="en-US" sz="2400" dirty="0" err="1">
                <a:solidFill>
                  <a:schemeClr val="bg1"/>
                </a:solidFill>
              </a:rPr>
              <a:t>profeta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Isaías</a:t>
            </a:r>
            <a:r>
              <a:rPr lang="en-US" sz="2400" dirty="0">
                <a:solidFill>
                  <a:schemeClr val="bg1"/>
                </a:solidFill>
              </a:rPr>
              <a:t>. «</a:t>
            </a:r>
            <a:r>
              <a:rPr lang="en-US" sz="2400" b="1" dirty="0">
                <a:solidFill>
                  <a:schemeClr val="bg1"/>
                </a:solidFill>
              </a:rPr>
              <a:t>¿</a:t>
            </a:r>
            <a:r>
              <a:rPr lang="en-US" sz="2400" b="1" dirty="0" err="1">
                <a:solidFill>
                  <a:schemeClr val="bg1"/>
                </a:solidFill>
              </a:rPr>
              <a:t>Acaso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entiende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usted</a:t>
            </a:r>
            <a:r>
              <a:rPr lang="en-US" sz="2400" b="1" dirty="0">
                <a:solidFill>
                  <a:schemeClr val="bg1"/>
                </a:solidFill>
              </a:rPr>
              <a:t> lo que </a:t>
            </a:r>
            <a:r>
              <a:rPr lang="en-US" sz="2400" b="1" dirty="0" err="1">
                <a:solidFill>
                  <a:schemeClr val="bg1"/>
                </a:solidFill>
              </a:rPr>
              <a:t>está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leyendo</a:t>
            </a:r>
            <a:r>
              <a:rPr lang="en-US" sz="2400" dirty="0">
                <a:solidFill>
                  <a:schemeClr val="bg1"/>
                </a:solidFill>
              </a:rPr>
              <a:t>?» </a:t>
            </a:r>
            <a:r>
              <a:rPr lang="en-US" sz="2400" b="1" dirty="0" err="1">
                <a:solidFill>
                  <a:schemeClr val="bg1"/>
                </a:solidFill>
              </a:rPr>
              <a:t>Preguntó</a:t>
            </a:r>
            <a:r>
              <a:rPr lang="en-US" sz="2400" b="1" dirty="0">
                <a:solidFill>
                  <a:schemeClr val="bg1"/>
                </a:solidFill>
              </a:rPr>
              <a:t> Felipe.</a:t>
            </a:r>
            <a:r>
              <a:rPr lang="en-US" sz="2400" b="1" baseline="30000" dirty="0">
                <a:solidFill>
                  <a:schemeClr val="bg1"/>
                </a:solidFill>
              </a:rPr>
              <a:t>31</a:t>
            </a:r>
            <a:r>
              <a:rPr lang="en-US" sz="2400" b="1" dirty="0">
                <a:solidFill>
                  <a:schemeClr val="bg1"/>
                </a:solidFill>
              </a:rPr>
              <a:t>«¿Y </a:t>
            </a:r>
            <a:r>
              <a:rPr lang="en-US" sz="2400" b="1" dirty="0" err="1">
                <a:solidFill>
                  <a:schemeClr val="bg1"/>
                </a:solidFill>
              </a:rPr>
              <a:t>cómo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podré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alguno</a:t>
            </a:r>
            <a:r>
              <a:rPr lang="en-US" sz="2400" b="1" dirty="0">
                <a:solidFill>
                  <a:schemeClr val="bg1"/>
                </a:solidFill>
              </a:rPr>
              <a:t> no me </a:t>
            </a:r>
            <a:r>
              <a:rPr lang="en-US" sz="2400" b="1" dirty="0" err="1">
                <a:solidFill>
                  <a:schemeClr val="bg1"/>
                </a:solidFill>
              </a:rPr>
              <a:t>enseñare</a:t>
            </a:r>
            <a:r>
              <a:rPr lang="en-US" sz="2400" b="1" dirty="0">
                <a:solidFill>
                  <a:schemeClr val="bg1"/>
                </a:solidFill>
              </a:rPr>
              <a:t>?» </a:t>
            </a:r>
            <a:r>
              <a:rPr lang="en-US" sz="2400" dirty="0">
                <a:solidFill>
                  <a:schemeClr val="bg1"/>
                </a:solidFill>
              </a:rPr>
              <a:t>Y </a:t>
            </a:r>
            <a:r>
              <a:rPr lang="en-US" sz="2400" dirty="0" err="1">
                <a:solidFill>
                  <a:schemeClr val="bg1"/>
                </a:solidFill>
              </a:rPr>
              <a:t>rogó</a:t>
            </a:r>
            <a:r>
              <a:rPr lang="en-US" sz="2400" dirty="0">
                <a:solidFill>
                  <a:schemeClr val="bg1"/>
                </a:solidFill>
              </a:rPr>
              <a:t> a Felipe que </a:t>
            </a:r>
            <a:r>
              <a:rPr lang="en-US" sz="2400" dirty="0" err="1">
                <a:solidFill>
                  <a:schemeClr val="bg1"/>
                </a:solidFill>
              </a:rPr>
              <a:t>subiera</a:t>
            </a:r>
            <a:r>
              <a:rPr lang="en-US" sz="2400" dirty="0">
                <a:solidFill>
                  <a:schemeClr val="bg1"/>
                </a:solidFill>
              </a:rPr>
              <a:t> y con </a:t>
            </a:r>
            <a:r>
              <a:rPr lang="en-US" sz="2400" dirty="0" err="1">
                <a:solidFill>
                  <a:schemeClr val="bg1"/>
                </a:solidFill>
              </a:rPr>
              <a:t>él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US" sz="2400" dirty="0" err="1">
                <a:solidFill>
                  <a:schemeClr val="bg1"/>
                </a:solidFill>
              </a:rPr>
              <a:t>sentara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  <a:r>
              <a:rPr lang="en-US" sz="2400" baseline="30000" dirty="0">
                <a:solidFill>
                  <a:schemeClr val="bg1"/>
                </a:solidFill>
              </a:rPr>
              <a:t>35</a:t>
            </a:r>
            <a:r>
              <a:rPr lang="en-US" sz="2400" dirty="0">
                <a:solidFill>
                  <a:schemeClr val="bg1"/>
                </a:solidFill>
              </a:rPr>
              <a:t>Entonces Felipe, </a:t>
            </a:r>
            <a:r>
              <a:rPr lang="en-US" sz="2400" dirty="0" err="1">
                <a:solidFill>
                  <a:schemeClr val="bg1"/>
                </a:solidFill>
              </a:rPr>
              <a:t>comenzando</a:t>
            </a:r>
            <a:r>
              <a:rPr lang="en-US" sz="2400" dirty="0">
                <a:solidFill>
                  <a:schemeClr val="bg1"/>
                </a:solidFill>
              </a:rPr>
              <a:t> con ese </a:t>
            </a:r>
            <a:r>
              <a:rPr lang="en-US" sz="2400" dirty="0" err="1">
                <a:solidFill>
                  <a:schemeClr val="bg1"/>
                </a:solidFill>
              </a:rPr>
              <a:t>mismo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pasaje</a:t>
            </a:r>
            <a:r>
              <a:rPr lang="en-US" sz="2400" dirty="0">
                <a:solidFill>
                  <a:schemeClr val="bg1"/>
                </a:solidFill>
              </a:rPr>
              <a:t> de la </a:t>
            </a:r>
            <a:r>
              <a:rPr lang="en-US" sz="2400" dirty="0" err="1">
                <a:solidFill>
                  <a:schemeClr val="bg1"/>
                </a:solidFill>
              </a:rPr>
              <a:t>Escritura</a:t>
            </a:r>
            <a:r>
              <a:rPr lang="en-US" sz="2400" dirty="0">
                <a:solidFill>
                  <a:schemeClr val="bg1"/>
                </a:solidFill>
              </a:rPr>
              <a:t>, le </a:t>
            </a:r>
            <a:r>
              <a:rPr lang="en-US" sz="2400" dirty="0" err="1">
                <a:solidFill>
                  <a:schemeClr val="bg1"/>
                </a:solidFill>
              </a:rPr>
              <a:t>anunció</a:t>
            </a:r>
            <a:r>
              <a:rPr lang="en-US" sz="2400" dirty="0">
                <a:solidFill>
                  <a:schemeClr val="bg1"/>
                </a:solidFill>
              </a:rPr>
              <a:t> las </a:t>
            </a:r>
            <a:r>
              <a:rPr lang="en-US" sz="2400" dirty="0" err="1">
                <a:solidFill>
                  <a:schemeClr val="bg1"/>
                </a:solidFill>
              </a:rPr>
              <a:t>buenas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nuevas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acerca</a:t>
            </a:r>
            <a:r>
              <a:rPr lang="en-US" sz="2400" dirty="0">
                <a:solidFill>
                  <a:schemeClr val="bg1"/>
                </a:solidFill>
              </a:rPr>
              <a:t> de Jesús.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					</a:t>
            </a:r>
            <a:r>
              <a:rPr lang="en-US" sz="2400" b="1" dirty="0" err="1">
                <a:solidFill>
                  <a:schemeClr val="bg1"/>
                </a:solidFill>
              </a:rPr>
              <a:t>Hechos</a:t>
            </a:r>
            <a:r>
              <a:rPr lang="en-US" sz="2400" b="1" dirty="0">
                <a:solidFill>
                  <a:schemeClr val="bg1"/>
                </a:solidFill>
              </a:rPr>
              <a:t> 8:30-31, 35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6E156119-E317-5442-86F3-F296E4535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1042988"/>
            <a:ext cx="44958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000" baseline="30000">
              <a:solidFill>
                <a:schemeClr val="bg1"/>
              </a:solidFill>
            </a:endParaRPr>
          </a:p>
          <a:p>
            <a:pPr eaLnBrk="1" hangingPunct="1"/>
            <a:endParaRPr lang="en-US" altLang="en-US" sz="4000" baseline="30000">
              <a:solidFill>
                <a:schemeClr val="bg1"/>
              </a:solidFill>
            </a:endParaRPr>
          </a:p>
          <a:p>
            <a:pPr eaLnBrk="1" hangingPunct="1"/>
            <a:endParaRPr lang="en-US" altLang="en-US" sz="4000" baseline="30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	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						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6A7E1-B08D-4444-AA34-83FA72683212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062" name="TextBox 43">
            <a:extLst>
              <a:ext uri="{FF2B5EF4-FFF2-40B4-BE49-F238E27FC236}">
                <a16:creationId xmlns:a16="http://schemas.microsoft.com/office/drawing/2014/main" id="{FC97F1E5-F36D-ED45-AD6C-AA9F493C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6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5063" name="Picture 45">
            <a:extLst>
              <a:ext uri="{FF2B5EF4-FFF2-40B4-BE49-F238E27FC236}">
                <a16:creationId xmlns:a16="http://schemas.microsoft.com/office/drawing/2014/main" id="{0B19750A-0161-C041-B74D-AEE12F297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9">
            <a:extLst>
              <a:ext uri="{FF2B5EF4-FFF2-40B4-BE49-F238E27FC236}">
                <a16:creationId xmlns:a16="http://schemas.microsoft.com/office/drawing/2014/main" id="{B0D1CCD6-64B1-1245-A76C-F4FE9829601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6090" name="Picture 37">
              <a:extLst>
                <a:ext uri="{FF2B5EF4-FFF2-40B4-BE49-F238E27FC236}">
                  <a16:creationId xmlns:a16="http://schemas.microsoft.com/office/drawing/2014/main" id="{A67B8E53-0E75-7244-B757-E2F6DE352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A741F47-4A67-B346-B7CE-968A658BE38F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1FDD53-CCC5-424B-B85B-A1F80F82933C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27625A6-5CCC-EB40-AFC4-450881EB29E5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</a:rPr>
              <a:t>Evangelismo</a:t>
            </a:r>
            <a:r>
              <a:rPr lang="en-US" sz="3200" b="1" dirty="0">
                <a:solidFill>
                  <a:schemeClr val="bg1"/>
                </a:solidFill>
              </a:rPr>
              <a:t> de un verso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7CD6C668-1618-7740-9085-5194D0AC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it-IT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6085" name="Rectangle 10">
            <a:extLst>
              <a:ext uri="{FF2B5EF4-FFF2-40B4-BE49-F238E27FC236}">
                <a16:creationId xmlns:a16="http://schemas.microsoft.com/office/drawing/2014/main" id="{993B464C-9726-3145-BA47-063F743A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E50A6B-77A0-A849-BD14-DF383FE8E598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087" name="TextBox 44">
            <a:extLst>
              <a:ext uri="{FF2B5EF4-FFF2-40B4-BE49-F238E27FC236}">
                <a16:creationId xmlns:a16="http://schemas.microsoft.com/office/drawing/2014/main" id="{AD620991-4FDD-9348-A912-4986F68A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6-7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6088" name="Picture 46">
            <a:extLst>
              <a:ext uri="{FF2B5EF4-FFF2-40B4-BE49-F238E27FC236}">
                <a16:creationId xmlns:a16="http://schemas.microsoft.com/office/drawing/2014/main" id="{A345E0D9-B84D-2846-9BD1-8CF9F58F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82E92C-22F2-49D8-9B07-6480E7B16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9" y="2106199"/>
            <a:ext cx="4960328" cy="3836504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38">
            <a:extLst>
              <a:ext uri="{FF2B5EF4-FFF2-40B4-BE49-F238E27FC236}">
                <a16:creationId xmlns:a16="http://schemas.microsoft.com/office/drawing/2014/main" id="{9A9DEC4D-CFE3-C543-9002-313CA82A1E4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7112" name="Picture 39">
              <a:extLst>
                <a:ext uri="{FF2B5EF4-FFF2-40B4-BE49-F238E27FC236}">
                  <a16:creationId xmlns:a16="http://schemas.microsoft.com/office/drawing/2014/main" id="{C43CB802-ED0D-5C44-A542-065B2BF86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92466A-857B-F449-86FB-EBF3236B70A2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2F45ED-95C1-2A41-A490-1B00A268E947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D208ACC-709D-9C4C-AA1B-C6DECE90D572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 </a:t>
            </a:r>
            <a:r>
              <a:rPr lang="en-US" sz="2800" baseline="30000" dirty="0">
                <a:solidFill>
                  <a:schemeClr val="bg1"/>
                </a:solidFill>
              </a:rPr>
              <a:t>30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dirty="0" err="1">
                <a:solidFill>
                  <a:schemeClr val="bg1"/>
                </a:solidFill>
              </a:rPr>
              <a:t>después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sacarlos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dijo</a:t>
            </a:r>
            <a:r>
              <a:rPr lang="en-US" sz="2800" b="1" dirty="0">
                <a:solidFill>
                  <a:schemeClr val="bg1"/>
                </a:solidFill>
              </a:rPr>
              <a:t>: «</a:t>
            </a:r>
            <a:r>
              <a:rPr lang="en-US" sz="2800" b="1" dirty="0" err="1">
                <a:solidFill>
                  <a:schemeClr val="bg1"/>
                </a:solidFill>
              </a:rPr>
              <a:t>señores</a:t>
            </a:r>
            <a:r>
              <a:rPr lang="en-US" sz="2800" b="1" dirty="0">
                <a:solidFill>
                  <a:schemeClr val="bg1"/>
                </a:solidFill>
              </a:rPr>
              <a:t>, ¿</a:t>
            </a:r>
            <a:r>
              <a:rPr lang="en-US" sz="2800" b="1" dirty="0" err="1">
                <a:solidFill>
                  <a:schemeClr val="bg1"/>
                </a:solidFill>
              </a:rPr>
              <a:t>qué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debo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hacer</a:t>
            </a:r>
            <a:r>
              <a:rPr lang="en-US" sz="2800" b="1" dirty="0">
                <a:solidFill>
                  <a:schemeClr val="bg1"/>
                </a:solidFill>
              </a:rPr>
              <a:t> para ser salvo?» </a:t>
            </a:r>
            <a:r>
              <a:rPr lang="en-US" sz="2800" baseline="30000" dirty="0">
                <a:solidFill>
                  <a:schemeClr val="bg1"/>
                </a:solidFill>
              </a:rPr>
              <a:t>31</a:t>
            </a:r>
            <a:r>
              <a:rPr lang="en-US" sz="2800" dirty="0">
                <a:solidFill>
                  <a:schemeClr val="bg1"/>
                </a:solidFill>
              </a:rPr>
              <a:t>Y </a:t>
            </a:r>
            <a:r>
              <a:rPr lang="en-US" sz="2800" dirty="0" err="1">
                <a:solidFill>
                  <a:schemeClr val="bg1"/>
                </a:solidFill>
              </a:rPr>
              <a:t>respondieron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</a:rPr>
              <a:t>«Cree 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el </a:t>
            </a:r>
            <a:r>
              <a:rPr lang="en-US" sz="2800" b="1" dirty="0" err="1">
                <a:solidFill>
                  <a:schemeClr val="bg1"/>
                </a:solidFill>
              </a:rPr>
              <a:t>Señor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Jesucristo</a:t>
            </a:r>
            <a:r>
              <a:rPr lang="en-US" sz="2800" b="1" dirty="0">
                <a:solidFill>
                  <a:schemeClr val="bg1"/>
                </a:solidFill>
              </a:rPr>
              <a:t>, y </a:t>
            </a:r>
            <a:r>
              <a:rPr lang="en-US" sz="2800" b="1" dirty="0" err="1">
                <a:solidFill>
                  <a:schemeClr val="bg1"/>
                </a:solidFill>
              </a:rPr>
              <a:t>estarás</a:t>
            </a:r>
            <a:r>
              <a:rPr lang="en-US" sz="2800" b="1" dirty="0">
                <a:solidFill>
                  <a:schemeClr val="bg1"/>
                </a:solidFill>
              </a:rPr>
              <a:t> a salvo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tú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dirty="0" err="1">
                <a:solidFill>
                  <a:schemeClr val="bg1"/>
                </a:solidFill>
              </a:rPr>
              <a:t>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gente</a:t>
            </a:r>
            <a:r>
              <a:rPr lang="en-US" sz="2800" dirty="0">
                <a:solidFill>
                  <a:schemeClr val="bg1"/>
                </a:solidFill>
              </a:rPr>
              <a:t>». 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Luego les </a:t>
            </a:r>
            <a:r>
              <a:rPr lang="en-US" sz="2800" dirty="0" err="1">
                <a:solidFill>
                  <a:schemeClr val="bg1"/>
                </a:solidFill>
              </a:rPr>
              <a:t>expusieron</a:t>
            </a:r>
            <a:r>
              <a:rPr lang="en-US" sz="2800" dirty="0">
                <a:solidFill>
                  <a:schemeClr val="bg1"/>
                </a:solidFill>
              </a:rPr>
              <a:t> la palabra de Dios a </a:t>
            </a:r>
            <a:r>
              <a:rPr lang="en-US" sz="2800" dirty="0" err="1">
                <a:solidFill>
                  <a:schemeClr val="bg1"/>
                </a:solidFill>
              </a:rPr>
              <a:t>él</a:t>
            </a:r>
            <a:r>
              <a:rPr lang="en-US" sz="2800" dirty="0">
                <a:solidFill>
                  <a:schemeClr val="bg1"/>
                </a:solidFill>
              </a:rPr>
              <a:t> y a </a:t>
            </a:r>
            <a:r>
              <a:rPr lang="en-US" sz="2800" dirty="0" err="1">
                <a:solidFill>
                  <a:schemeClr val="bg1"/>
                </a:solidFill>
              </a:rPr>
              <a:t>todos</a:t>
            </a:r>
            <a:r>
              <a:rPr lang="en-US" sz="2800" dirty="0">
                <a:solidFill>
                  <a:schemeClr val="bg1"/>
                </a:solidFill>
              </a:rPr>
              <a:t> los </a:t>
            </a:r>
            <a:r>
              <a:rPr lang="en-US" sz="2800" dirty="0" err="1">
                <a:solidFill>
                  <a:schemeClr val="bg1"/>
                </a:solidFill>
              </a:rPr>
              <a:t>demás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dirty="0" err="1">
                <a:solidFill>
                  <a:schemeClr val="bg1"/>
                </a:solidFill>
              </a:rPr>
              <a:t>estaban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</a:t>
            </a:r>
            <a:r>
              <a:rPr lang="en-US" sz="2800" dirty="0">
                <a:solidFill>
                  <a:schemeClr val="bg1"/>
                </a:solidFill>
              </a:rPr>
              <a:t> casa.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					</a:t>
            </a:r>
            <a:r>
              <a:rPr lang="en-US" sz="2800" b="1" dirty="0" err="1">
                <a:solidFill>
                  <a:schemeClr val="bg1"/>
                </a:solidFill>
              </a:rPr>
              <a:t>Hechos</a:t>
            </a:r>
            <a:r>
              <a:rPr lang="en-US" sz="2800" b="1" dirty="0">
                <a:solidFill>
                  <a:schemeClr val="bg1"/>
                </a:solidFill>
              </a:rPr>
              <a:t> 16:30-32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2E24A0-D032-1A47-90BB-6F3702EFDE07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110" name="TextBox 43">
            <a:extLst>
              <a:ext uri="{FF2B5EF4-FFF2-40B4-BE49-F238E27FC236}">
                <a16:creationId xmlns:a16="http://schemas.microsoft.com/office/drawing/2014/main" id="{15539F4A-7AD4-4E43-B0D7-CD66B15E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6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7111" name="Picture 45">
            <a:extLst>
              <a:ext uri="{FF2B5EF4-FFF2-40B4-BE49-F238E27FC236}">
                <a16:creationId xmlns:a16="http://schemas.microsoft.com/office/drawing/2014/main" id="{3D98CC06-5BDE-B541-9F46-90BAAA58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9">
            <a:extLst>
              <a:ext uri="{FF2B5EF4-FFF2-40B4-BE49-F238E27FC236}">
                <a16:creationId xmlns:a16="http://schemas.microsoft.com/office/drawing/2014/main" id="{BE7E9F63-0A44-FE45-AFF6-AE1C365C2998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8138" name="Picture 37">
              <a:extLst>
                <a:ext uri="{FF2B5EF4-FFF2-40B4-BE49-F238E27FC236}">
                  <a16:creationId xmlns:a16="http://schemas.microsoft.com/office/drawing/2014/main" id="{64650485-2051-7C4A-96C7-2F644E10B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11A835-6A07-BA47-8833-28C0C5BFA6CB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E0D1BF4-91FD-9741-B408-2FEA7FA93A2E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DEAC424-D499-6F4B-929C-43423E66A788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bg1"/>
                </a:solidFill>
              </a:rPr>
              <a:t>Evangelismo de un verso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48132" name="TextBox 7">
            <a:extLst>
              <a:ext uri="{FF2B5EF4-FFF2-40B4-BE49-F238E27FC236}">
                <a16:creationId xmlns:a16="http://schemas.microsoft.com/office/drawing/2014/main" id="{CED86084-60CC-0F42-B7BA-294A28328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it-IT" altLang="en-US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8133" name="Rectangle 10">
            <a:extLst>
              <a:ext uri="{FF2B5EF4-FFF2-40B4-BE49-F238E27FC236}">
                <a16:creationId xmlns:a16="http://schemas.microsoft.com/office/drawing/2014/main" id="{EA2B9247-A5F5-AE4C-9791-82696D19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96A8B1-E6B4-524B-99D7-80B3D5723068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135" name="TextBox 44">
            <a:extLst>
              <a:ext uri="{FF2B5EF4-FFF2-40B4-BE49-F238E27FC236}">
                <a16:creationId xmlns:a16="http://schemas.microsoft.com/office/drawing/2014/main" id="{35269C38-31C6-3E47-A3BA-0E47FB5C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7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8136" name="Picture 46">
            <a:extLst>
              <a:ext uri="{FF2B5EF4-FFF2-40B4-BE49-F238E27FC236}">
                <a16:creationId xmlns:a16="http://schemas.microsoft.com/office/drawing/2014/main" id="{980750D5-772F-284F-9922-6FF97E80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D1645-9C8A-4BE3-BD56-ED9987871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46" y="1892058"/>
            <a:ext cx="5458448" cy="4059721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9">
            <a:extLst>
              <a:ext uri="{FF2B5EF4-FFF2-40B4-BE49-F238E27FC236}">
                <a16:creationId xmlns:a16="http://schemas.microsoft.com/office/drawing/2014/main" id="{765176A1-9758-B34C-A63F-88C26E33E78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49161" name="Picture 37">
              <a:extLst>
                <a:ext uri="{FF2B5EF4-FFF2-40B4-BE49-F238E27FC236}">
                  <a16:creationId xmlns:a16="http://schemas.microsoft.com/office/drawing/2014/main" id="{40C150BA-850E-8049-919E-5E557314B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418F14F-AA9F-8445-B4D0-576A3B8CACDF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39E0218-6AF6-0C4A-8964-AA36059BCECD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00A704E-2358-D140-A2BD-4081F43C8D7B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bg1"/>
                </a:solidFill>
              </a:rPr>
              <a:t>Fort Wayne, Indiana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49156" name="Rectangle 10">
            <a:extLst>
              <a:ext uri="{FF2B5EF4-FFF2-40B4-BE49-F238E27FC236}">
                <a16:creationId xmlns:a16="http://schemas.microsoft.com/office/drawing/2014/main" id="{6A2EE343-5B0C-5242-B565-10F912515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4F8D69-D84E-B14B-8641-849169C980F1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158" name="TextBox 44">
            <a:extLst>
              <a:ext uri="{FF2B5EF4-FFF2-40B4-BE49-F238E27FC236}">
                <a16:creationId xmlns:a16="http://schemas.microsoft.com/office/drawing/2014/main" id="{DC06311D-479A-A746-8A4D-C7C1280B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7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9159" name="Picture 46">
            <a:extLst>
              <a:ext uri="{FF2B5EF4-FFF2-40B4-BE49-F238E27FC236}">
                <a16:creationId xmlns:a16="http://schemas.microsoft.com/office/drawing/2014/main" id="{DB0757A0-918B-1F46-9E47-5E43B842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Content Placeholder 1">
            <a:extLst>
              <a:ext uri="{FF2B5EF4-FFF2-40B4-BE49-F238E27FC236}">
                <a16:creationId xmlns:a16="http://schemas.microsoft.com/office/drawing/2014/main" id="{833D3336-E221-5D46-9240-2B7A7889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814513"/>
            <a:ext cx="4595813" cy="4308475"/>
          </a:xfrm>
          <a:prstGeom prst="rect">
            <a:avLst/>
          </a:prstGeom>
          <a:solidFill>
            <a:srgbClr val="00121E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9">
            <a:extLst>
              <a:ext uri="{FF2B5EF4-FFF2-40B4-BE49-F238E27FC236}">
                <a16:creationId xmlns:a16="http://schemas.microsoft.com/office/drawing/2014/main" id="{1BED83D7-C763-3F4A-96E8-7F8D9563FB8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0184" name="Picture 37">
              <a:extLst>
                <a:ext uri="{FF2B5EF4-FFF2-40B4-BE49-F238E27FC236}">
                  <a16:creationId xmlns:a16="http://schemas.microsoft.com/office/drawing/2014/main" id="{0E7ED7E4-F4EB-634F-AD35-9FF644A95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C53E05-FC3C-DC48-8E6D-7C1FC67AF331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AA5D13-CF96-B846-9239-220D38F4D34F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2B54652-728F-FA49-80D5-E3A4CF13766D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Pareja y </a:t>
            </a:r>
            <a:r>
              <a:rPr lang="en-US" sz="3200" b="1" dirty="0" err="1">
                <a:solidFill>
                  <a:schemeClr val="bg1"/>
                </a:solidFill>
              </a:rPr>
              <a:t>juego</a:t>
            </a:r>
            <a:r>
              <a:rPr lang="en-US" sz="3200" b="1" dirty="0">
                <a:solidFill>
                  <a:schemeClr val="bg1"/>
                </a:solidFill>
              </a:rPr>
              <a:t> de roles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(</a:t>
            </a:r>
            <a:r>
              <a:rPr lang="en-US" sz="3200" b="1" dirty="0" err="1">
                <a:solidFill>
                  <a:schemeClr val="bg1"/>
                </a:solidFill>
              </a:rPr>
              <a:t>Evangelismo</a:t>
            </a:r>
            <a:r>
              <a:rPr lang="en-US" sz="3200" b="1" dirty="0">
                <a:solidFill>
                  <a:schemeClr val="bg1"/>
                </a:solidFill>
              </a:rPr>
              <a:t> de un verso):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Escribe «</a:t>
            </a:r>
            <a:r>
              <a:rPr lang="en-US" sz="3200" b="1" dirty="0" err="1">
                <a:solidFill>
                  <a:schemeClr val="bg1"/>
                </a:solidFill>
              </a:rPr>
              <a:t>Romanos</a:t>
            </a:r>
            <a:r>
              <a:rPr lang="en-US" sz="3200" b="1" dirty="0">
                <a:solidFill>
                  <a:schemeClr val="bg1"/>
                </a:solidFill>
              </a:rPr>
              <a:t> 6:23»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</a:rPr>
              <a:t>Saca</a:t>
            </a:r>
            <a:r>
              <a:rPr lang="en-US" sz="3200" b="1" dirty="0">
                <a:solidFill>
                  <a:schemeClr val="bg1"/>
                </a:solidFill>
              </a:rPr>
              <a:t> el </a:t>
            </a:r>
            <a:r>
              <a:rPr lang="en-US" sz="3200" b="1" dirty="0" err="1">
                <a:solidFill>
                  <a:schemeClr val="bg1"/>
                </a:solidFill>
              </a:rPr>
              <a:t>evangelio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Y </a:t>
            </a:r>
            <a:r>
              <a:rPr lang="en-US" sz="3200" b="1" dirty="0" err="1">
                <a:solidFill>
                  <a:schemeClr val="bg1"/>
                </a:solidFill>
              </a:rPr>
              <a:t>explícaselo</a:t>
            </a:r>
            <a:r>
              <a:rPr lang="en-US" sz="3200" b="1" dirty="0">
                <a:solidFill>
                  <a:schemeClr val="bg1"/>
                </a:solidFill>
              </a:rPr>
              <a:t> a </a:t>
            </a:r>
            <a:r>
              <a:rPr lang="en-US" sz="3200" b="1" dirty="0" err="1">
                <a:solidFill>
                  <a:schemeClr val="bg1"/>
                </a:solidFill>
              </a:rPr>
              <a:t>tu</a:t>
            </a:r>
            <a:r>
              <a:rPr lang="en-US" sz="3200" b="1" dirty="0">
                <a:solidFill>
                  <a:schemeClr val="bg1"/>
                </a:solidFill>
              </a:rPr>
              <a:t> pareja.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50180" name="Rectangle 10">
            <a:extLst>
              <a:ext uri="{FF2B5EF4-FFF2-40B4-BE49-F238E27FC236}">
                <a16:creationId xmlns:a16="http://schemas.microsoft.com/office/drawing/2014/main" id="{924F51D1-070F-3746-9CDC-591B2897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EAFC3E-D202-D441-A387-94FBEEA9CF53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182" name="TextBox 44">
            <a:extLst>
              <a:ext uri="{FF2B5EF4-FFF2-40B4-BE49-F238E27FC236}">
                <a16:creationId xmlns:a16="http://schemas.microsoft.com/office/drawing/2014/main" id="{D9931362-1032-014E-A676-CE20EA8C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7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0183" name="Picture 46">
            <a:extLst>
              <a:ext uri="{FF2B5EF4-FFF2-40B4-BE49-F238E27FC236}">
                <a16:creationId xmlns:a16="http://schemas.microsoft.com/office/drawing/2014/main" id="{CEEEE24C-207E-ED4D-B925-20BB9102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9">
            <a:extLst>
              <a:ext uri="{FF2B5EF4-FFF2-40B4-BE49-F238E27FC236}">
                <a16:creationId xmlns:a16="http://schemas.microsoft.com/office/drawing/2014/main" id="{6B53CBCF-8935-D94F-9E09-AD63C9020F2B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1209" name="Picture 37">
              <a:extLst>
                <a:ext uri="{FF2B5EF4-FFF2-40B4-BE49-F238E27FC236}">
                  <a16:creationId xmlns:a16="http://schemas.microsoft.com/office/drawing/2014/main" id="{441F0FF0-8821-5841-9F1C-5578481CE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20829C3-EB72-B447-87AE-325CD3EDFABF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F558F4-E6C0-BC4B-8A27-7316D024777D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DA3179D-5F7B-9346-AA23-01D425FC7C43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51204" name="Rectangle 10">
            <a:extLst>
              <a:ext uri="{FF2B5EF4-FFF2-40B4-BE49-F238E27FC236}">
                <a16:creationId xmlns:a16="http://schemas.microsoft.com/office/drawing/2014/main" id="{A670C3E1-2F8E-9A40-9EFF-7AAB7534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B64290-A67F-E44D-8A45-9CEA22472C3C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206" name="TextBox 44">
            <a:extLst>
              <a:ext uri="{FF2B5EF4-FFF2-40B4-BE49-F238E27FC236}">
                <a16:creationId xmlns:a16="http://schemas.microsoft.com/office/drawing/2014/main" id="{81944540-90D4-F14C-9EA0-AEE2E21D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7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1207" name="Picture 46">
            <a:extLst>
              <a:ext uri="{FF2B5EF4-FFF2-40B4-BE49-F238E27FC236}">
                <a16:creationId xmlns:a16="http://schemas.microsoft.com/office/drawing/2014/main" id="{38B1B967-0335-C14A-B69E-AF45776D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Witness to Seal Beach Kid">
            <a:hlinkClick r:id="" action="ppaction://media"/>
            <a:extLst>
              <a:ext uri="{FF2B5EF4-FFF2-40B4-BE49-F238E27FC236}">
                <a16:creationId xmlns:a16="http://schemas.microsoft.com/office/drawing/2014/main" id="{0EC38F2C-43D7-EF46-8BB0-D2137EED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335088"/>
            <a:ext cx="4894262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9">
            <a:extLst>
              <a:ext uri="{FF2B5EF4-FFF2-40B4-BE49-F238E27FC236}">
                <a16:creationId xmlns:a16="http://schemas.microsoft.com/office/drawing/2014/main" id="{6CF1647F-2F67-FF4F-A263-6F4A21AA8F6F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157" name="Picture 37">
              <a:extLst>
                <a:ext uri="{FF2B5EF4-FFF2-40B4-BE49-F238E27FC236}">
                  <a16:creationId xmlns:a16="http://schemas.microsoft.com/office/drawing/2014/main" id="{0D89E766-0E62-F944-9587-E4384C15D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342A98-F7E5-BC42-BC48-91AB702A8E26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DB3259E-F22B-9B45-A9CE-12A98FB5BDCE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F66F156-3591-BD4C-9F17-B4C2EC0615E0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FD515862-4995-1E43-9AF4-6509A089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938213"/>
            <a:ext cx="433863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 b="1">
                <a:solidFill>
                  <a:schemeClr val="bg1"/>
                </a:solidFill>
                <a:latin typeface="Montserrat" pitchFamily="2" charset="77"/>
              </a:rPr>
              <a:t>Rodin «Pensador»</a:t>
            </a:r>
            <a:endParaRPr lang="id-ID" altLang="en-US" sz="4000" b="1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CC59C7-06C2-6F48-AEE5-B7794153B10C}"/>
              </a:ext>
            </a:extLst>
          </p:cNvPr>
          <p:cNvCxnSpPr>
            <a:cxnSpLocks/>
          </p:cNvCxnSpPr>
          <p:nvPr/>
        </p:nvCxnSpPr>
        <p:spPr>
          <a:xfrm flipH="1">
            <a:off x="5588000" y="1712913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Rectangle 10">
            <a:extLst>
              <a:ext uri="{FF2B5EF4-FFF2-40B4-BE49-F238E27FC236}">
                <a16:creationId xmlns:a16="http://schemas.microsoft.com/office/drawing/2014/main" id="{A1B28E8B-0FF2-D949-94A2-0E35AD860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5607D61-E240-E44B-9458-D329890A8588}"/>
              </a:ext>
            </a:extLst>
          </p:cNvPr>
          <p:cNvCxnSpPr>
            <a:cxnSpLocks/>
          </p:cNvCxnSpPr>
          <p:nvPr/>
        </p:nvCxnSpPr>
        <p:spPr>
          <a:xfrm>
            <a:off x="3606800" y="2357438"/>
            <a:ext cx="4462463" cy="22225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00D5FB-7B67-2644-B548-DE1109B65D57}"/>
              </a:ext>
            </a:extLst>
          </p:cNvPr>
          <p:cNvCxnSpPr/>
          <p:nvPr/>
        </p:nvCxnSpPr>
        <p:spPr>
          <a:xfrm>
            <a:off x="3606800" y="4338638"/>
            <a:ext cx="4462463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2FA4D85-C669-674C-8D56-D4BC2B7A63E4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54" name="TextBox 44">
            <a:extLst>
              <a:ext uri="{FF2B5EF4-FFF2-40B4-BE49-F238E27FC236}">
                <a16:creationId xmlns:a16="http://schemas.microsoft.com/office/drawing/2014/main" id="{E74AB4CB-4156-C742-8AC9-1292B61A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2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155" name="Picture 46">
            <a:extLst>
              <a:ext uri="{FF2B5EF4-FFF2-40B4-BE49-F238E27FC236}">
                <a16:creationId xmlns:a16="http://schemas.microsoft.com/office/drawing/2014/main" id="{370C2DE9-5657-F642-AC00-2E25A0FA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tent Placeholder 3">
            <a:extLst>
              <a:ext uri="{FF2B5EF4-FFF2-40B4-BE49-F238E27FC236}">
                <a16:creationId xmlns:a16="http://schemas.microsoft.com/office/drawing/2014/main" id="{15E2AB97-4A18-3747-B517-D3C7B769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2081213"/>
            <a:ext cx="47656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33">
            <a:extLst>
              <a:ext uri="{FF2B5EF4-FFF2-40B4-BE49-F238E27FC236}">
                <a16:creationId xmlns:a16="http://schemas.microsoft.com/office/drawing/2014/main" id="{48524A4D-CCC8-CE47-A489-CDA171A6AE5F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2254" name="Picture 34">
              <a:extLst>
                <a:ext uri="{FF2B5EF4-FFF2-40B4-BE49-F238E27FC236}">
                  <a16:creationId xmlns:a16="http://schemas.microsoft.com/office/drawing/2014/main" id="{4E441C35-5895-B840-987F-07C009CA1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3A05EE-FEFD-3A42-A9F4-76AB0F442D64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D9E45E-54AA-C24F-810F-A1BB3891C328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DE6799F-3219-5B4C-97F3-62FE7CF0757D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CFED05-3783-1D44-B3BF-B3C67B9CAE1E}"/>
              </a:ext>
            </a:extLst>
          </p:cNvPr>
          <p:cNvGrpSpPr/>
          <p:nvPr/>
        </p:nvGrpSpPr>
        <p:grpSpPr>
          <a:xfrm>
            <a:off x="3887326" y="2555428"/>
            <a:ext cx="518786" cy="3210487"/>
            <a:chOff x="4571999" y="1307879"/>
            <a:chExt cx="685507" cy="4242239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FDCD743-AEC6-BA43-A3E7-C7A282FA28C2}"/>
                </a:ext>
              </a:extLst>
            </p:cNvPr>
            <p:cNvGrpSpPr/>
            <p:nvPr/>
          </p:nvGrpSpPr>
          <p:grpSpPr>
            <a:xfrm>
              <a:off x="4571999" y="1307879"/>
              <a:ext cx="685507" cy="4242239"/>
              <a:chOff x="4571999" y="1307879"/>
              <a:chExt cx="685507" cy="4242239"/>
            </a:xfrm>
            <a:grpFill/>
          </p:grpSpPr>
          <p:sp>
            <p:nvSpPr>
              <p:cNvPr id="3" name="Oval 10">
                <a:extLst>
                  <a:ext uri="{FF2B5EF4-FFF2-40B4-BE49-F238E27FC236}">
                    <a16:creationId xmlns:a16="http://schemas.microsoft.com/office/drawing/2014/main" id="{46CC8AA5-8563-044E-837D-8AF3D4F8E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999" y="4864612"/>
                <a:ext cx="68550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" name="Oval 8">
                <a:extLst>
                  <a:ext uri="{FF2B5EF4-FFF2-40B4-BE49-F238E27FC236}">
                    <a16:creationId xmlns:a16="http://schemas.microsoft.com/office/drawing/2014/main" id="{D9378F47-9D54-BD43-9198-CC02AD931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225" y="3678105"/>
                <a:ext cx="68705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49F5BBC2-1F5F-404C-B62D-D7C8C2535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999" y="2493767"/>
                <a:ext cx="68550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" name="Oval 12">
                <a:extLst>
                  <a:ext uri="{FF2B5EF4-FFF2-40B4-BE49-F238E27FC236}">
                    <a16:creationId xmlns:a16="http://schemas.microsoft.com/office/drawing/2014/main" id="{84904C05-FDB3-8949-B0F3-B9A2B9B38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71225" y="1308654"/>
                <a:ext cx="687056" cy="6855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" name="Freeform 6">
              <a:extLst>
                <a:ext uri="{FF2B5EF4-FFF2-40B4-BE49-F238E27FC236}">
                  <a16:creationId xmlns:a16="http://schemas.microsoft.com/office/drawing/2014/main" id="{EB619433-F961-B042-B617-D0A827E623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5167" y="4388243"/>
              <a:ext cx="664593" cy="449258"/>
            </a:xfrm>
            <a:custGeom>
              <a:avLst/>
              <a:gdLst>
                <a:gd name="T0" fmla="*/ 304 w 603"/>
                <a:gd name="T1" fmla="*/ 266 h 407"/>
                <a:gd name="T2" fmla="*/ 603 w 603"/>
                <a:gd name="T3" fmla="*/ 407 h 407"/>
                <a:gd name="T4" fmla="*/ 603 w 603"/>
                <a:gd name="T5" fmla="*/ 407 h 407"/>
                <a:gd name="T6" fmla="*/ 603 w 603"/>
                <a:gd name="T7" fmla="*/ 5 h 407"/>
                <a:gd name="T8" fmla="*/ 304 w 603"/>
                <a:gd name="T9" fmla="*/ 146 h 407"/>
                <a:gd name="T10" fmla="*/ 0 w 603"/>
                <a:gd name="T11" fmla="*/ 0 h 407"/>
                <a:gd name="T12" fmla="*/ 0 w 603"/>
                <a:gd name="T13" fmla="*/ 0 h 407"/>
                <a:gd name="T14" fmla="*/ 0 w 603"/>
                <a:gd name="T15" fmla="*/ 407 h 407"/>
                <a:gd name="T16" fmla="*/ 4 w 603"/>
                <a:gd name="T17" fmla="*/ 407 h 407"/>
                <a:gd name="T18" fmla="*/ 304 w 603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07">
                  <a:moveTo>
                    <a:pt x="304" y="266"/>
                  </a:moveTo>
                  <a:cubicBezTo>
                    <a:pt x="424" y="266"/>
                    <a:pt x="532" y="321"/>
                    <a:pt x="603" y="407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5"/>
                    <a:pt x="603" y="5"/>
                    <a:pt x="603" y="5"/>
                  </a:cubicBezTo>
                  <a:cubicBezTo>
                    <a:pt x="532" y="91"/>
                    <a:pt x="424" y="146"/>
                    <a:pt x="304" y="146"/>
                  </a:cubicBezTo>
                  <a:cubicBezTo>
                    <a:pt x="181" y="146"/>
                    <a:pt x="71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5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F1751FA-2291-C74D-BB9F-110796130C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5167" y="2017398"/>
              <a:ext cx="664593" cy="449258"/>
            </a:xfrm>
            <a:custGeom>
              <a:avLst/>
              <a:gdLst>
                <a:gd name="T0" fmla="*/ 304 w 603"/>
                <a:gd name="T1" fmla="*/ 266 h 407"/>
                <a:gd name="T2" fmla="*/ 603 w 603"/>
                <a:gd name="T3" fmla="*/ 407 h 407"/>
                <a:gd name="T4" fmla="*/ 603 w 603"/>
                <a:gd name="T5" fmla="*/ 407 h 407"/>
                <a:gd name="T6" fmla="*/ 603 w 603"/>
                <a:gd name="T7" fmla="*/ 5 h 407"/>
                <a:gd name="T8" fmla="*/ 304 w 603"/>
                <a:gd name="T9" fmla="*/ 146 h 407"/>
                <a:gd name="T10" fmla="*/ 0 w 603"/>
                <a:gd name="T11" fmla="*/ 0 h 407"/>
                <a:gd name="T12" fmla="*/ 0 w 603"/>
                <a:gd name="T13" fmla="*/ 0 h 407"/>
                <a:gd name="T14" fmla="*/ 0 w 603"/>
                <a:gd name="T15" fmla="*/ 407 h 407"/>
                <a:gd name="T16" fmla="*/ 4 w 603"/>
                <a:gd name="T17" fmla="*/ 407 h 407"/>
                <a:gd name="T18" fmla="*/ 304 w 603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07">
                  <a:moveTo>
                    <a:pt x="304" y="266"/>
                  </a:moveTo>
                  <a:cubicBezTo>
                    <a:pt x="424" y="266"/>
                    <a:pt x="532" y="321"/>
                    <a:pt x="603" y="407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5"/>
                    <a:pt x="603" y="5"/>
                    <a:pt x="603" y="5"/>
                  </a:cubicBezTo>
                  <a:cubicBezTo>
                    <a:pt x="532" y="91"/>
                    <a:pt x="424" y="146"/>
                    <a:pt x="304" y="146"/>
                  </a:cubicBezTo>
                  <a:cubicBezTo>
                    <a:pt x="181" y="146"/>
                    <a:pt x="71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5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4CFE2E9-C296-A249-957E-7D8F526CD9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84780" y="3202898"/>
              <a:ext cx="665367" cy="449258"/>
            </a:xfrm>
            <a:custGeom>
              <a:avLst/>
              <a:gdLst>
                <a:gd name="T0" fmla="*/ 304 w 604"/>
                <a:gd name="T1" fmla="*/ 266 h 407"/>
                <a:gd name="T2" fmla="*/ 604 w 604"/>
                <a:gd name="T3" fmla="*/ 407 h 407"/>
                <a:gd name="T4" fmla="*/ 604 w 604"/>
                <a:gd name="T5" fmla="*/ 407 h 407"/>
                <a:gd name="T6" fmla="*/ 604 w 604"/>
                <a:gd name="T7" fmla="*/ 5 h 407"/>
                <a:gd name="T8" fmla="*/ 304 w 604"/>
                <a:gd name="T9" fmla="*/ 146 h 407"/>
                <a:gd name="T10" fmla="*/ 0 w 604"/>
                <a:gd name="T11" fmla="*/ 0 h 407"/>
                <a:gd name="T12" fmla="*/ 0 w 604"/>
                <a:gd name="T13" fmla="*/ 0 h 407"/>
                <a:gd name="T14" fmla="*/ 0 w 604"/>
                <a:gd name="T15" fmla="*/ 407 h 407"/>
                <a:gd name="T16" fmla="*/ 4 w 604"/>
                <a:gd name="T17" fmla="*/ 407 h 407"/>
                <a:gd name="T18" fmla="*/ 304 w 604"/>
                <a:gd name="T19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407">
                  <a:moveTo>
                    <a:pt x="304" y="266"/>
                  </a:moveTo>
                  <a:cubicBezTo>
                    <a:pt x="425" y="266"/>
                    <a:pt x="532" y="321"/>
                    <a:pt x="604" y="407"/>
                  </a:cubicBezTo>
                  <a:cubicBezTo>
                    <a:pt x="604" y="407"/>
                    <a:pt x="604" y="407"/>
                    <a:pt x="604" y="407"/>
                  </a:cubicBezTo>
                  <a:cubicBezTo>
                    <a:pt x="604" y="5"/>
                    <a:pt x="604" y="5"/>
                    <a:pt x="604" y="5"/>
                  </a:cubicBezTo>
                  <a:cubicBezTo>
                    <a:pt x="532" y="91"/>
                    <a:pt x="425" y="146"/>
                    <a:pt x="304" y="146"/>
                  </a:cubicBezTo>
                  <a:cubicBezTo>
                    <a:pt x="181" y="146"/>
                    <a:pt x="72" y="8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76" y="321"/>
                    <a:pt x="183" y="266"/>
                    <a:pt x="304" y="26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52229" name="Group 31">
            <a:extLst>
              <a:ext uri="{FF2B5EF4-FFF2-40B4-BE49-F238E27FC236}">
                <a16:creationId xmlns:a16="http://schemas.microsoft.com/office/drawing/2014/main" id="{5D1EAE9D-E610-794B-A2E1-B3DA461837BD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2617788"/>
            <a:ext cx="396875" cy="3086100"/>
            <a:chOff x="4345026" y="1660957"/>
            <a:chExt cx="454282" cy="3536756"/>
          </a:xfrm>
        </p:grpSpPr>
        <p:sp>
          <p:nvSpPr>
            <p:cNvPr id="52246" name="Oval 17">
              <a:extLst>
                <a:ext uri="{FF2B5EF4-FFF2-40B4-BE49-F238E27FC236}">
                  <a16:creationId xmlns:a16="http://schemas.microsoft.com/office/drawing/2014/main" id="{9B20B24B-4EE0-E94D-ACF9-E34B240A7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98" y="2689053"/>
              <a:ext cx="453275" cy="4539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52247" name="Oval 20">
              <a:extLst>
                <a:ext uri="{FF2B5EF4-FFF2-40B4-BE49-F238E27FC236}">
                  <a16:creationId xmlns:a16="http://schemas.microsoft.com/office/drawing/2014/main" id="{5845A1FE-4128-5042-8D6B-5367B6C76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698" y="1660957"/>
              <a:ext cx="453275" cy="4539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57C5067A-87E8-DD4A-8968-EEE56CE2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026" y="3714967"/>
              <a:ext cx="454282" cy="45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2481CE3A-D5F8-004E-9E3F-D24BD42E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026" y="4742883"/>
              <a:ext cx="454282" cy="4548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250" name="Freeform 179">
              <a:extLst>
                <a:ext uri="{FF2B5EF4-FFF2-40B4-BE49-F238E27FC236}">
                  <a16:creationId xmlns:a16="http://schemas.microsoft.com/office/drawing/2014/main" id="{B3443867-CF67-4340-A491-A0FAC2D9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249" y="1792467"/>
              <a:ext cx="190172" cy="190926"/>
            </a:xfrm>
            <a:custGeom>
              <a:avLst/>
              <a:gdLst>
                <a:gd name="T0" fmla="*/ 104000 w 256"/>
                <a:gd name="T1" fmla="*/ 86513 h 256"/>
                <a:gd name="T2" fmla="*/ 104000 w 256"/>
                <a:gd name="T3" fmla="*/ 0 h 256"/>
                <a:gd name="T4" fmla="*/ 190172 w 256"/>
                <a:gd name="T5" fmla="*/ 86513 h 256"/>
                <a:gd name="T6" fmla="*/ 104000 w 256"/>
                <a:gd name="T7" fmla="*/ 86513 h 256"/>
                <a:gd name="T8" fmla="*/ 86172 w 256"/>
                <a:gd name="T9" fmla="*/ 190926 h 256"/>
                <a:gd name="T10" fmla="*/ 0 w 256"/>
                <a:gd name="T11" fmla="*/ 104413 h 256"/>
                <a:gd name="T12" fmla="*/ 86172 w 256"/>
                <a:gd name="T13" fmla="*/ 17899 h 256"/>
                <a:gd name="T14" fmla="*/ 86172 w 256"/>
                <a:gd name="T15" fmla="*/ 104413 h 256"/>
                <a:gd name="T16" fmla="*/ 172343 w 256"/>
                <a:gd name="T17" fmla="*/ 104413 h 256"/>
                <a:gd name="T18" fmla="*/ 86172 w 256"/>
                <a:gd name="T19" fmla="*/ 19092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6" h="256">
                  <a:moveTo>
                    <a:pt x="140" y="116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204" y="0"/>
                    <a:pt x="256" y="52"/>
                    <a:pt x="256" y="116"/>
                  </a:cubicBezTo>
                  <a:lnTo>
                    <a:pt x="140" y="116"/>
                  </a:lnTo>
                  <a:close/>
                  <a:moveTo>
                    <a:pt x="116" y="256"/>
                  </a:moveTo>
                  <a:cubicBezTo>
                    <a:pt x="52" y="256"/>
                    <a:pt x="0" y="204"/>
                    <a:pt x="0" y="140"/>
                  </a:cubicBezTo>
                  <a:cubicBezTo>
                    <a:pt x="0" y="76"/>
                    <a:pt x="52" y="24"/>
                    <a:pt x="116" y="24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32" y="204"/>
                    <a:pt x="180" y="256"/>
                    <a:pt x="116" y="2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2251" name="Freeform 181">
              <a:extLst>
                <a:ext uri="{FF2B5EF4-FFF2-40B4-BE49-F238E27FC236}">
                  <a16:creationId xmlns:a16="http://schemas.microsoft.com/office/drawing/2014/main" id="{38F01BD8-2C0E-7542-B629-137B64503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536" y="4880182"/>
              <a:ext cx="190927" cy="181116"/>
            </a:xfrm>
            <a:custGeom>
              <a:avLst/>
              <a:gdLst>
                <a:gd name="T0" fmla="*/ 183469 w 256"/>
                <a:gd name="T1" fmla="*/ 56413 h 244"/>
                <a:gd name="T2" fmla="*/ 134246 w 256"/>
                <a:gd name="T3" fmla="*/ 7423 h 244"/>
                <a:gd name="T4" fmla="*/ 155874 w 256"/>
                <a:gd name="T5" fmla="*/ 0 h 244"/>
                <a:gd name="T6" fmla="*/ 190927 w 256"/>
                <a:gd name="T7" fmla="*/ 34887 h 244"/>
                <a:gd name="T8" fmla="*/ 183469 w 256"/>
                <a:gd name="T9" fmla="*/ 56413 h 244"/>
                <a:gd name="T10" fmla="*/ 181977 w 256"/>
                <a:gd name="T11" fmla="*/ 95012 h 244"/>
                <a:gd name="T12" fmla="*/ 158111 w 256"/>
                <a:gd name="T13" fmla="*/ 154394 h 244"/>
                <a:gd name="T14" fmla="*/ 170790 w 256"/>
                <a:gd name="T15" fmla="*/ 166270 h 244"/>
                <a:gd name="T16" fmla="*/ 173028 w 256"/>
                <a:gd name="T17" fmla="*/ 172209 h 244"/>
                <a:gd name="T18" fmla="*/ 164078 w 256"/>
                <a:gd name="T19" fmla="*/ 181116 h 244"/>
                <a:gd name="T20" fmla="*/ 158111 w 256"/>
                <a:gd name="T21" fmla="*/ 178889 h 244"/>
                <a:gd name="T22" fmla="*/ 144687 w 256"/>
                <a:gd name="T23" fmla="*/ 165528 h 244"/>
                <a:gd name="T24" fmla="*/ 95464 w 256"/>
                <a:gd name="T25" fmla="*/ 181116 h 244"/>
                <a:gd name="T26" fmla="*/ 46240 w 256"/>
                <a:gd name="T27" fmla="*/ 165528 h 244"/>
                <a:gd name="T28" fmla="*/ 32816 w 256"/>
                <a:gd name="T29" fmla="*/ 178147 h 244"/>
                <a:gd name="T30" fmla="*/ 26849 w 256"/>
                <a:gd name="T31" fmla="*/ 181116 h 244"/>
                <a:gd name="T32" fmla="*/ 17899 w 256"/>
                <a:gd name="T33" fmla="*/ 172209 h 244"/>
                <a:gd name="T34" fmla="*/ 20883 w 256"/>
                <a:gd name="T35" fmla="*/ 166270 h 244"/>
                <a:gd name="T36" fmla="*/ 32816 w 256"/>
                <a:gd name="T37" fmla="*/ 153652 h 244"/>
                <a:gd name="T38" fmla="*/ 8950 w 256"/>
                <a:gd name="T39" fmla="*/ 95012 h 244"/>
                <a:gd name="T40" fmla="*/ 95464 w 256"/>
                <a:gd name="T41" fmla="*/ 8907 h 244"/>
                <a:gd name="T42" fmla="*/ 181977 w 256"/>
                <a:gd name="T43" fmla="*/ 95012 h 244"/>
                <a:gd name="T44" fmla="*/ 95464 w 256"/>
                <a:gd name="T45" fmla="*/ 26722 h 244"/>
                <a:gd name="T46" fmla="*/ 26849 w 256"/>
                <a:gd name="T47" fmla="*/ 95012 h 244"/>
                <a:gd name="T48" fmla="*/ 95464 w 256"/>
                <a:gd name="T49" fmla="*/ 163301 h 244"/>
                <a:gd name="T50" fmla="*/ 164078 w 256"/>
                <a:gd name="T51" fmla="*/ 95012 h 244"/>
                <a:gd name="T52" fmla="*/ 95464 w 256"/>
                <a:gd name="T53" fmla="*/ 26722 h 244"/>
                <a:gd name="T54" fmla="*/ 131262 w 256"/>
                <a:gd name="T55" fmla="*/ 103919 h 244"/>
                <a:gd name="T56" fmla="*/ 95464 w 256"/>
                <a:gd name="T57" fmla="*/ 103919 h 244"/>
                <a:gd name="T58" fmla="*/ 86514 w 256"/>
                <a:gd name="T59" fmla="*/ 95012 h 244"/>
                <a:gd name="T60" fmla="*/ 86514 w 256"/>
                <a:gd name="T61" fmla="*/ 47506 h 244"/>
                <a:gd name="T62" fmla="*/ 95464 w 256"/>
                <a:gd name="T63" fmla="*/ 38598 h 244"/>
                <a:gd name="T64" fmla="*/ 104413 w 256"/>
                <a:gd name="T65" fmla="*/ 47506 h 244"/>
                <a:gd name="T66" fmla="*/ 104413 w 256"/>
                <a:gd name="T67" fmla="*/ 86104 h 244"/>
                <a:gd name="T68" fmla="*/ 131262 w 256"/>
                <a:gd name="T69" fmla="*/ 86104 h 244"/>
                <a:gd name="T70" fmla="*/ 140212 w 256"/>
                <a:gd name="T71" fmla="*/ 95012 h 244"/>
                <a:gd name="T72" fmla="*/ 131262 w 256"/>
                <a:gd name="T73" fmla="*/ 103919 h 244"/>
                <a:gd name="T74" fmla="*/ 7458 w 256"/>
                <a:gd name="T75" fmla="*/ 57898 h 244"/>
                <a:gd name="T76" fmla="*/ 0 w 256"/>
                <a:gd name="T77" fmla="*/ 35629 h 244"/>
                <a:gd name="T78" fmla="*/ 35799 w 256"/>
                <a:gd name="T79" fmla="*/ 0 h 244"/>
                <a:gd name="T80" fmla="*/ 58173 w 256"/>
                <a:gd name="T81" fmla="*/ 7423 h 244"/>
                <a:gd name="T82" fmla="*/ 7458 w 256"/>
                <a:gd name="T83" fmla="*/ 57898 h 2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44">
                  <a:moveTo>
                    <a:pt x="246" y="76"/>
                  </a:moveTo>
                  <a:cubicBezTo>
                    <a:pt x="233" y="46"/>
                    <a:pt x="210" y="23"/>
                    <a:pt x="180" y="10"/>
                  </a:cubicBezTo>
                  <a:cubicBezTo>
                    <a:pt x="188" y="4"/>
                    <a:pt x="198" y="0"/>
                    <a:pt x="209" y="0"/>
                  </a:cubicBezTo>
                  <a:cubicBezTo>
                    <a:pt x="235" y="0"/>
                    <a:pt x="256" y="21"/>
                    <a:pt x="256" y="47"/>
                  </a:cubicBezTo>
                  <a:cubicBezTo>
                    <a:pt x="256" y="58"/>
                    <a:pt x="252" y="68"/>
                    <a:pt x="246" y="76"/>
                  </a:cubicBezTo>
                  <a:moveTo>
                    <a:pt x="244" y="128"/>
                  </a:moveTo>
                  <a:cubicBezTo>
                    <a:pt x="244" y="159"/>
                    <a:pt x="232" y="187"/>
                    <a:pt x="212" y="208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31" y="226"/>
                    <a:pt x="232" y="229"/>
                    <a:pt x="232" y="232"/>
                  </a:cubicBezTo>
                  <a:cubicBezTo>
                    <a:pt x="232" y="239"/>
                    <a:pt x="227" y="244"/>
                    <a:pt x="220" y="244"/>
                  </a:cubicBezTo>
                  <a:cubicBezTo>
                    <a:pt x="217" y="244"/>
                    <a:pt x="214" y="243"/>
                    <a:pt x="212" y="241"/>
                  </a:cubicBezTo>
                  <a:cubicBezTo>
                    <a:pt x="194" y="223"/>
                    <a:pt x="194" y="223"/>
                    <a:pt x="194" y="223"/>
                  </a:cubicBezTo>
                  <a:cubicBezTo>
                    <a:pt x="176" y="236"/>
                    <a:pt x="153" y="244"/>
                    <a:pt x="128" y="244"/>
                  </a:cubicBezTo>
                  <a:cubicBezTo>
                    <a:pt x="103" y="244"/>
                    <a:pt x="81" y="236"/>
                    <a:pt x="62" y="223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2" y="243"/>
                    <a:pt x="39" y="244"/>
                    <a:pt x="36" y="244"/>
                  </a:cubicBezTo>
                  <a:cubicBezTo>
                    <a:pt x="29" y="244"/>
                    <a:pt x="24" y="239"/>
                    <a:pt x="24" y="232"/>
                  </a:cubicBezTo>
                  <a:cubicBezTo>
                    <a:pt x="24" y="229"/>
                    <a:pt x="25" y="226"/>
                    <a:pt x="28" y="224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24" y="187"/>
                    <a:pt x="12" y="159"/>
                    <a:pt x="12" y="128"/>
                  </a:cubicBezTo>
                  <a:cubicBezTo>
                    <a:pt x="12" y="64"/>
                    <a:pt x="64" y="12"/>
                    <a:pt x="128" y="12"/>
                  </a:cubicBezTo>
                  <a:cubicBezTo>
                    <a:pt x="192" y="12"/>
                    <a:pt x="244" y="64"/>
                    <a:pt x="244" y="128"/>
                  </a:cubicBezTo>
                  <a:moveTo>
                    <a:pt x="128" y="36"/>
                  </a:moveTo>
                  <a:cubicBezTo>
                    <a:pt x="77" y="36"/>
                    <a:pt x="36" y="77"/>
                    <a:pt x="36" y="128"/>
                  </a:cubicBezTo>
                  <a:cubicBezTo>
                    <a:pt x="36" y="179"/>
                    <a:pt x="77" y="220"/>
                    <a:pt x="128" y="220"/>
                  </a:cubicBezTo>
                  <a:cubicBezTo>
                    <a:pt x="179" y="220"/>
                    <a:pt x="220" y="179"/>
                    <a:pt x="220" y="128"/>
                  </a:cubicBezTo>
                  <a:cubicBezTo>
                    <a:pt x="220" y="77"/>
                    <a:pt x="179" y="36"/>
                    <a:pt x="128" y="36"/>
                  </a:cubicBezTo>
                  <a:moveTo>
                    <a:pt x="176" y="140"/>
                  </a:move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57"/>
                    <a:pt x="121" y="52"/>
                    <a:pt x="128" y="52"/>
                  </a:cubicBezTo>
                  <a:cubicBezTo>
                    <a:pt x="135" y="52"/>
                    <a:pt x="140" y="57"/>
                    <a:pt x="140" y="64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3" y="116"/>
                    <a:pt x="188" y="121"/>
                    <a:pt x="188" y="128"/>
                  </a:cubicBezTo>
                  <a:cubicBezTo>
                    <a:pt x="188" y="135"/>
                    <a:pt x="183" y="140"/>
                    <a:pt x="176" y="140"/>
                  </a:cubicBezTo>
                  <a:moveTo>
                    <a:pt x="10" y="78"/>
                  </a:moveTo>
                  <a:cubicBezTo>
                    <a:pt x="4" y="69"/>
                    <a:pt x="0" y="59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59" y="0"/>
                    <a:pt x="69" y="4"/>
                    <a:pt x="78" y="10"/>
                  </a:cubicBezTo>
                  <a:cubicBezTo>
                    <a:pt x="47" y="23"/>
                    <a:pt x="23" y="47"/>
                    <a:pt x="10" y="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2252" name="Freeform 206">
              <a:extLst>
                <a:ext uri="{FF2B5EF4-FFF2-40B4-BE49-F238E27FC236}">
                  <a16:creationId xmlns:a16="http://schemas.microsoft.com/office/drawing/2014/main" id="{71FAD3CD-F2AE-D34E-9268-8F62D4583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249" y="3846685"/>
              <a:ext cx="190172" cy="190172"/>
            </a:xfrm>
            <a:custGeom>
              <a:avLst/>
              <a:gdLst>
                <a:gd name="T0" fmla="*/ 184972 w 256"/>
                <a:gd name="T1" fmla="*/ 159715 h 256"/>
                <a:gd name="T2" fmla="*/ 190172 w 256"/>
                <a:gd name="T3" fmla="*/ 172343 h 256"/>
                <a:gd name="T4" fmla="*/ 172343 w 256"/>
                <a:gd name="T5" fmla="*/ 190172 h 256"/>
                <a:gd name="T6" fmla="*/ 159715 w 256"/>
                <a:gd name="T7" fmla="*/ 184972 h 256"/>
                <a:gd name="T8" fmla="*/ 107715 w 256"/>
                <a:gd name="T9" fmla="*/ 132972 h 256"/>
                <a:gd name="T10" fmla="*/ 71315 w 256"/>
                <a:gd name="T11" fmla="*/ 142629 h 256"/>
                <a:gd name="T12" fmla="*/ 0 w 256"/>
                <a:gd name="T13" fmla="*/ 71315 h 256"/>
                <a:gd name="T14" fmla="*/ 71315 w 256"/>
                <a:gd name="T15" fmla="*/ 0 h 256"/>
                <a:gd name="T16" fmla="*/ 142629 w 256"/>
                <a:gd name="T17" fmla="*/ 71315 h 256"/>
                <a:gd name="T18" fmla="*/ 132972 w 256"/>
                <a:gd name="T19" fmla="*/ 107715 h 256"/>
                <a:gd name="T20" fmla="*/ 184972 w 256"/>
                <a:gd name="T21" fmla="*/ 159715 h 256"/>
                <a:gd name="T22" fmla="*/ 71315 w 256"/>
                <a:gd name="T23" fmla="*/ 17829 h 256"/>
                <a:gd name="T24" fmla="*/ 17829 w 256"/>
                <a:gd name="T25" fmla="*/ 71315 h 256"/>
                <a:gd name="T26" fmla="*/ 71315 w 256"/>
                <a:gd name="T27" fmla="*/ 124800 h 256"/>
                <a:gd name="T28" fmla="*/ 124800 w 256"/>
                <a:gd name="T29" fmla="*/ 71315 h 256"/>
                <a:gd name="T30" fmla="*/ 71315 w 256"/>
                <a:gd name="T31" fmla="*/ 17829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2253" name="Freeform 221">
              <a:extLst>
                <a:ext uri="{FF2B5EF4-FFF2-40B4-BE49-F238E27FC236}">
                  <a16:creationId xmlns:a16="http://schemas.microsoft.com/office/drawing/2014/main" id="{9FDF9E9B-AD0A-B349-B016-F1C84210D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2486" y="2796227"/>
              <a:ext cx="179699" cy="239599"/>
            </a:xfrm>
            <a:custGeom>
              <a:avLst/>
              <a:gdLst>
                <a:gd name="T0" fmla="*/ 89850 w 192"/>
                <a:gd name="T1" fmla="*/ 239599 h 256"/>
                <a:gd name="T2" fmla="*/ 0 w 192"/>
                <a:gd name="T3" fmla="*/ 89850 h 256"/>
                <a:gd name="T4" fmla="*/ 89850 w 192"/>
                <a:gd name="T5" fmla="*/ 0 h 256"/>
                <a:gd name="T6" fmla="*/ 179699 w 192"/>
                <a:gd name="T7" fmla="*/ 89850 h 256"/>
                <a:gd name="T8" fmla="*/ 89850 w 192"/>
                <a:gd name="T9" fmla="*/ 239599 h 256"/>
                <a:gd name="T10" fmla="*/ 89850 w 192"/>
                <a:gd name="T11" fmla="*/ 29950 h 256"/>
                <a:gd name="T12" fmla="*/ 29950 w 192"/>
                <a:gd name="T13" fmla="*/ 89850 h 256"/>
                <a:gd name="T14" fmla="*/ 89850 w 192"/>
                <a:gd name="T15" fmla="*/ 149749 h 256"/>
                <a:gd name="T16" fmla="*/ 149749 w 192"/>
                <a:gd name="T17" fmla="*/ 89850 h 256"/>
                <a:gd name="T18" fmla="*/ 89850 w 192"/>
                <a:gd name="T19" fmla="*/ 29950 h 256"/>
                <a:gd name="T20" fmla="*/ 89850 w 192"/>
                <a:gd name="T21" fmla="*/ 119800 h 256"/>
                <a:gd name="T22" fmla="*/ 59900 w 192"/>
                <a:gd name="T23" fmla="*/ 89850 h 256"/>
                <a:gd name="T24" fmla="*/ 89850 w 192"/>
                <a:gd name="T25" fmla="*/ 59900 h 256"/>
                <a:gd name="T26" fmla="*/ 119799 w 192"/>
                <a:gd name="T27" fmla="*/ 89850 h 256"/>
                <a:gd name="T28" fmla="*/ 89850 w 192"/>
                <a:gd name="T29" fmla="*/ 119800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2230" name="TextBox 36">
            <a:extLst>
              <a:ext uri="{FF2B5EF4-FFF2-40B4-BE49-F238E27FC236}">
                <a16:creationId xmlns:a16="http://schemas.microsoft.com/office/drawing/2014/main" id="{7273A618-6A58-5145-BC7A-EAD72044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808038"/>
            <a:ext cx="4260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800" b="1" dirty="0">
                <a:solidFill>
                  <a:schemeClr val="bg1"/>
                </a:solidFill>
                <a:latin typeface="Montserrat" pitchFamily="2" charset="77"/>
              </a:rPr>
              <a:t>Go and Tell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	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Seminario</a:t>
            </a: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sobre</a:t>
            </a:r>
            <a:r>
              <a:rPr lang="en-US" alt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itchFamily="2" charset="77"/>
              </a:rPr>
              <a:t>evangelismo</a:t>
            </a:r>
            <a:endParaRPr lang="id-ID" altLang="en-US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52231" name="Group 35">
            <a:extLst>
              <a:ext uri="{FF2B5EF4-FFF2-40B4-BE49-F238E27FC236}">
                <a16:creationId xmlns:a16="http://schemas.microsoft.com/office/drawing/2014/main" id="{71BB1E13-67CF-014A-81A7-12D0B946E20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81263"/>
            <a:ext cx="3379788" cy="3140075"/>
            <a:chOff x="4959525" y="3002015"/>
            <a:chExt cx="3379306" cy="3139321"/>
          </a:xfrm>
        </p:grpSpPr>
        <p:sp>
          <p:nvSpPr>
            <p:cNvPr id="52244" name="Rectangle 44">
              <a:extLst>
                <a:ext uri="{FF2B5EF4-FFF2-40B4-BE49-F238E27FC236}">
                  <a16:creationId xmlns:a16="http://schemas.microsoft.com/office/drawing/2014/main" id="{5F0C76D6-D376-994D-9F0E-7BACB6D413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5" y="3002015"/>
              <a:ext cx="3379306" cy="313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Introducción: GO</a:t>
              </a:r>
            </a:p>
            <a:p>
              <a:pPr eaLnBrk="1" hangingPunct="1"/>
              <a:endParaRPr lang="en-US" altLang="en-US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Sesión 1: Pecado (Tell)</a:t>
              </a:r>
            </a:p>
            <a:p>
              <a:pPr eaLnBrk="1" hangingPunct="1"/>
              <a:endParaRPr lang="en-US" altLang="en-US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Sesión 2: Salvación (Tell)</a:t>
              </a:r>
            </a:p>
            <a:p>
              <a:pPr eaLnBrk="1" hangingPunct="1"/>
              <a:endParaRPr lang="en-US" altLang="en-US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endParaRPr lang="en-US" altLang="en-US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Montserrat" pitchFamily="2" charset="77"/>
                  <a:ea typeface="Open Sans" panose="020B0606030504020204"/>
                  <a:cs typeface="Open Sans" panose="020B0606030504020204"/>
                </a:rPr>
                <a:t>Sesión 3: Servicio (Tell)</a:t>
              </a:r>
            </a:p>
          </p:txBody>
        </p:sp>
        <p:sp>
          <p:nvSpPr>
            <p:cNvPr id="52245" name="Rectangle 45">
              <a:extLst>
                <a:ext uri="{FF2B5EF4-FFF2-40B4-BE49-F238E27FC236}">
                  <a16:creationId xmlns:a16="http://schemas.microsoft.com/office/drawing/2014/main" id="{48E94CF0-EC71-BB41-8089-06FC92FAD8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232" name="Group 50">
            <a:extLst>
              <a:ext uri="{FF2B5EF4-FFF2-40B4-BE49-F238E27FC236}">
                <a16:creationId xmlns:a16="http://schemas.microsoft.com/office/drawing/2014/main" id="{EA7CA799-47DA-A44B-AFCE-45938785B99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378200"/>
            <a:ext cx="2632075" cy="482600"/>
            <a:chOff x="4959527" y="3002015"/>
            <a:chExt cx="2631444" cy="482687"/>
          </a:xfrm>
        </p:grpSpPr>
        <p:sp>
          <p:nvSpPr>
            <p:cNvPr id="52242" name="Rectangle 51">
              <a:extLst>
                <a:ext uri="{FF2B5EF4-FFF2-40B4-BE49-F238E27FC236}">
                  <a16:creationId xmlns:a16="http://schemas.microsoft.com/office/drawing/2014/main" id="{558F503D-AE74-434C-93AD-4AE012F0FF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52243" name="Rectangle 52">
              <a:extLst>
                <a:ext uri="{FF2B5EF4-FFF2-40B4-BE49-F238E27FC236}">
                  <a16:creationId xmlns:a16="http://schemas.microsoft.com/office/drawing/2014/main" id="{FD174425-B0F5-E145-A9A2-46FC65FB34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233" name="Group 53">
            <a:extLst>
              <a:ext uri="{FF2B5EF4-FFF2-40B4-BE49-F238E27FC236}">
                <a16:creationId xmlns:a16="http://schemas.microsoft.com/office/drawing/2014/main" id="{697B37D9-BDFE-414D-9768-7B8C0344D00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75138"/>
            <a:ext cx="2632075" cy="482600"/>
            <a:chOff x="4959527" y="3002015"/>
            <a:chExt cx="2631444" cy="482687"/>
          </a:xfrm>
        </p:grpSpPr>
        <p:sp>
          <p:nvSpPr>
            <p:cNvPr id="52240" name="Rectangle 54">
              <a:extLst>
                <a:ext uri="{FF2B5EF4-FFF2-40B4-BE49-F238E27FC236}">
                  <a16:creationId xmlns:a16="http://schemas.microsoft.com/office/drawing/2014/main" id="{3B500EDD-D848-D541-B5B3-E43C10D16A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52241" name="Rectangle 55">
              <a:extLst>
                <a:ext uri="{FF2B5EF4-FFF2-40B4-BE49-F238E27FC236}">
                  <a16:creationId xmlns:a16="http://schemas.microsoft.com/office/drawing/2014/main" id="{18FA4A67-A32F-5642-BF99-918884F66E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234" name="Group 56">
            <a:extLst>
              <a:ext uri="{FF2B5EF4-FFF2-40B4-BE49-F238E27FC236}">
                <a16:creationId xmlns:a16="http://schemas.microsoft.com/office/drawing/2014/main" id="{308D65F3-6013-CE44-9972-E62927049B2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167313"/>
            <a:ext cx="2632075" cy="484187"/>
            <a:chOff x="4959527" y="3002015"/>
            <a:chExt cx="2631444" cy="482687"/>
          </a:xfrm>
        </p:grpSpPr>
        <p:sp>
          <p:nvSpPr>
            <p:cNvPr id="52238" name="Rectangle 57">
              <a:extLst>
                <a:ext uri="{FF2B5EF4-FFF2-40B4-BE49-F238E27FC236}">
                  <a16:creationId xmlns:a16="http://schemas.microsoft.com/office/drawing/2014/main" id="{182FEEFF-D5AC-DD4A-8A14-1413677AE6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002015"/>
              <a:ext cx="1590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t-IT" altLang="en-US" sz="1200" b="1">
                <a:solidFill>
                  <a:schemeClr val="bg1"/>
                </a:solidFill>
                <a:latin typeface="Montserrat" pitchFamily="2" charset="77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52239" name="Rectangle 58">
              <a:extLst>
                <a:ext uri="{FF2B5EF4-FFF2-40B4-BE49-F238E27FC236}">
                  <a16:creationId xmlns:a16="http://schemas.microsoft.com/office/drawing/2014/main" id="{5BE0CB65-F14D-0643-B967-D65AE18F9F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59527" y="3224823"/>
              <a:ext cx="2631444" cy="2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it-IT" altLang="en-US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305472E-D9D6-D647-B823-B67B4A39E5F7}"/>
              </a:ext>
            </a:extLst>
          </p:cNvPr>
          <p:cNvSpPr txBox="1"/>
          <p:nvPr/>
        </p:nvSpPr>
        <p:spPr>
          <a:xfrm>
            <a:off x="3140075" y="6507163"/>
            <a:ext cx="3632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236" name="TextBox 40">
            <a:extLst>
              <a:ext uri="{FF2B5EF4-FFF2-40B4-BE49-F238E27FC236}">
                <a16:creationId xmlns:a16="http://schemas.microsoft.com/office/drawing/2014/main" id="{2E69E549-CD82-5340-8782-450610B09E0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204075" y="6516688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8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2237" name="Picture 42">
            <a:extLst>
              <a:ext uri="{FF2B5EF4-FFF2-40B4-BE49-F238E27FC236}">
                <a16:creationId xmlns:a16="http://schemas.microsoft.com/office/drawing/2014/main" id="{28C18185-4F7C-1E49-B2F8-9D6FCBE1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8">
            <a:extLst>
              <a:ext uri="{FF2B5EF4-FFF2-40B4-BE49-F238E27FC236}">
                <a16:creationId xmlns:a16="http://schemas.microsoft.com/office/drawing/2014/main" id="{81BFD13A-E8C6-B646-9FB8-32B8E5685E43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3256" name="Picture 9">
              <a:extLst>
                <a:ext uri="{FF2B5EF4-FFF2-40B4-BE49-F238E27FC236}">
                  <a16:creationId xmlns:a16="http://schemas.microsoft.com/office/drawing/2014/main" id="{BB3AF016-00A4-4D4E-B1F4-EE4D0A2F1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712B9E-FA38-724C-AB4F-2C72B0D1AF4A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38BE8D-5BDC-F54F-B468-D26FED44AB33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609EBDA-1F8D-564C-8F04-F9DBB49AB4BB}"/>
              </a:ext>
            </a:extLst>
          </p:cNvPr>
          <p:cNvSpPr/>
          <p:nvPr/>
        </p:nvSpPr>
        <p:spPr>
          <a:xfrm>
            <a:off x="3479800" y="433388"/>
            <a:ext cx="5195888" cy="5664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Día del Señor 33 Pregunta/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Respuesta 88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P. ¿Qué implica el arrepentimiento genuino o la conversión?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R. Dos cosas: la extinción del viejo yo y el resurgimiento de la vida del nuevo.</a:t>
            </a:r>
          </a:p>
        </p:txBody>
      </p:sp>
      <p:sp>
        <p:nvSpPr>
          <p:cNvPr id="53252" name="TextBox 12">
            <a:extLst>
              <a:ext uri="{FF2B5EF4-FFF2-40B4-BE49-F238E27FC236}">
                <a16:creationId xmlns:a16="http://schemas.microsoft.com/office/drawing/2014/main" id="{A4893C49-9637-D04F-AC47-47C968AB4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622300"/>
            <a:ext cx="48180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  <a:latin typeface="Montserrat" pitchFamily="2" charset="77"/>
              </a:rPr>
              <a:t>Catecismo de Heidelberg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3D759-8C39-E64F-81E5-71E2766F595D}"/>
              </a:ext>
            </a:extLst>
          </p:cNvPr>
          <p:cNvSpPr txBox="1"/>
          <p:nvPr/>
        </p:nvSpPr>
        <p:spPr>
          <a:xfrm>
            <a:off x="3421063" y="6392863"/>
            <a:ext cx="3589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254" name="TextBox 18">
            <a:extLst>
              <a:ext uri="{FF2B5EF4-FFF2-40B4-BE49-F238E27FC236}">
                <a16:creationId xmlns:a16="http://schemas.microsoft.com/office/drawing/2014/main" id="{F6A4310D-337A-B447-A0EC-D0865096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64277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8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3255" name="Picture 21">
            <a:extLst>
              <a:ext uri="{FF2B5EF4-FFF2-40B4-BE49-F238E27FC236}">
                <a16:creationId xmlns:a16="http://schemas.microsoft.com/office/drawing/2014/main" id="{0941828D-98A4-FC41-BA36-74406A2D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38">
            <a:extLst>
              <a:ext uri="{FF2B5EF4-FFF2-40B4-BE49-F238E27FC236}">
                <a16:creationId xmlns:a16="http://schemas.microsoft.com/office/drawing/2014/main" id="{407C1700-5C6F-EC4F-AA8D-EF59CEF3783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4280" name="Picture 39">
              <a:extLst>
                <a:ext uri="{FF2B5EF4-FFF2-40B4-BE49-F238E27FC236}">
                  <a16:creationId xmlns:a16="http://schemas.microsoft.com/office/drawing/2014/main" id="{3F8255B0-F45D-5343-BC86-55C0E6023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85EDCF-07B4-394B-AA34-0202286D252B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89F69C5-E6A7-4840-BD4E-F0B2F94E9EE6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52B230A-D94E-D84C-9D95-F6ED9E4C704A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…</a:t>
            </a:r>
            <a:r>
              <a:rPr lang="en-US" sz="2800" dirty="0" err="1">
                <a:solidFill>
                  <a:schemeClr val="bg1"/>
                </a:solidFill>
              </a:rPr>
              <a:t>Yo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i="1" dirty="0">
                <a:solidFill>
                  <a:schemeClr val="bg1"/>
                </a:solidFill>
              </a:rPr>
              <a:t>Pablo al Rey </a:t>
            </a:r>
            <a:r>
              <a:rPr lang="en-US" sz="2800" i="1" dirty="0" err="1">
                <a:solidFill>
                  <a:schemeClr val="bg1"/>
                </a:solidFill>
              </a:rPr>
              <a:t>Agripa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prediqué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dirty="0" err="1">
                <a:solidFill>
                  <a:schemeClr val="bg1"/>
                </a:solidFill>
              </a:rPr>
              <a:t>debían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arrepentirse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dirty="0" err="1">
                <a:solidFill>
                  <a:schemeClr val="bg1"/>
                </a:solidFill>
              </a:rPr>
              <a:t>volverse</a:t>
            </a:r>
            <a:r>
              <a:rPr lang="en-US" sz="2800" dirty="0">
                <a:solidFill>
                  <a:schemeClr val="bg1"/>
                </a:solidFill>
              </a:rPr>
              <a:t> a Dios y </a:t>
            </a:r>
            <a:r>
              <a:rPr lang="en-US" sz="2800" dirty="0" err="1">
                <a:solidFill>
                  <a:schemeClr val="bg1"/>
                </a:solidFill>
              </a:rPr>
              <a:t>probar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arrepentimiento</a:t>
            </a:r>
            <a:r>
              <a:rPr lang="en-US" sz="2800" dirty="0">
                <a:solidFill>
                  <a:schemeClr val="bg1"/>
                </a:solidFill>
              </a:rPr>
              <a:t> con sus </a:t>
            </a:r>
            <a:r>
              <a:rPr lang="en-US" sz="2800" dirty="0" err="1">
                <a:solidFill>
                  <a:schemeClr val="bg1"/>
                </a:solidFill>
              </a:rPr>
              <a:t>obras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en-US" sz="2800" dirty="0"/>
              <a:t> </a:t>
            </a:r>
            <a:r>
              <a:rPr lang="en-US" sz="3000" dirty="0">
                <a:solidFill>
                  <a:schemeClr val="bg1"/>
                </a:solidFill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</a:rPr>
              <a:t>					</a:t>
            </a:r>
            <a:r>
              <a:rPr lang="en-US" sz="3000" b="1" dirty="0" err="1">
                <a:solidFill>
                  <a:schemeClr val="bg1"/>
                </a:solidFill>
              </a:rPr>
              <a:t>Hechos</a:t>
            </a:r>
            <a:r>
              <a:rPr lang="en-US" sz="3000" b="1" dirty="0">
                <a:solidFill>
                  <a:schemeClr val="bg1"/>
                </a:solidFill>
              </a:rPr>
              <a:t> 26:20b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706149-FEC5-1F4D-82A2-D83163982951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278" name="TextBox 43">
            <a:extLst>
              <a:ext uri="{FF2B5EF4-FFF2-40B4-BE49-F238E27FC236}">
                <a16:creationId xmlns:a16="http://schemas.microsoft.com/office/drawing/2014/main" id="{3946866A-FCA9-ED40-A8EB-DED9A2D80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8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4279" name="Picture 45">
            <a:extLst>
              <a:ext uri="{FF2B5EF4-FFF2-40B4-BE49-F238E27FC236}">
                <a16:creationId xmlns:a16="http://schemas.microsoft.com/office/drawing/2014/main" id="{7C1DD533-C559-1E44-AE57-41016045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8">
            <a:extLst>
              <a:ext uri="{FF2B5EF4-FFF2-40B4-BE49-F238E27FC236}">
                <a16:creationId xmlns:a16="http://schemas.microsoft.com/office/drawing/2014/main" id="{11C1A23C-44C3-B040-901A-1AEB4584E7F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5304" name="Picture 9">
              <a:extLst>
                <a:ext uri="{FF2B5EF4-FFF2-40B4-BE49-F238E27FC236}">
                  <a16:creationId xmlns:a16="http://schemas.microsoft.com/office/drawing/2014/main" id="{3AE145F0-AD9E-A343-B5F0-7E7E0C9DB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7FFAC4-1E47-CF49-B726-8DDBDEAA7F7B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011E5B-84FE-B348-BC2F-AB411484C091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556D5-17FC-2B46-8470-265428056555}"/>
              </a:ext>
            </a:extLst>
          </p:cNvPr>
          <p:cNvSpPr/>
          <p:nvPr/>
        </p:nvSpPr>
        <p:spPr>
          <a:xfrm>
            <a:off x="3479800" y="433388"/>
            <a:ext cx="5195888" cy="5664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Día del </a:t>
            </a:r>
            <a:r>
              <a:rPr lang="en-US" sz="2400" b="1" dirty="0" err="1">
                <a:solidFill>
                  <a:schemeClr val="bg1"/>
                </a:solidFill>
              </a:rPr>
              <a:t>Señor</a:t>
            </a:r>
            <a:r>
              <a:rPr lang="en-US" sz="2400" b="1" dirty="0">
                <a:solidFill>
                  <a:schemeClr val="bg1"/>
                </a:solidFill>
              </a:rPr>
              <a:t> 3 </a:t>
            </a:r>
            <a:r>
              <a:rPr lang="en-US" sz="2400" b="1" dirty="0" err="1">
                <a:solidFill>
                  <a:schemeClr val="bg1"/>
                </a:solidFill>
              </a:rPr>
              <a:t>Pregunta</a:t>
            </a:r>
            <a:r>
              <a:rPr lang="en-US" sz="2400" b="1" dirty="0">
                <a:solidFill>
                  <a:schemeClr val="bg1"/>
                </a:solidFill>
              </a:rPr>
              <a:t>/Respuesta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P. </a:t>
            </a:r>
            <a:r>
              <a:rPr lang="en-US" sz="2400" dirty="0">
                <a:solidFill>
                  <a:schemeClr val="bg1"/>
                </a:solidFill>
              </a:rPr>
              <a:t>Pero, ¿</a:t>
            </a:r>
            <a:r>
              <a:rPr lang="en-US" sz="2400" dirty="0" err="1">
                <a:solidFill>
                  <a:schemeClr val="bg1"/>
                </a:solidFill>
              </a:rPr>
              <a:t>somos</a:t>
            </a:r>
            <a:r>
              <a:rPr lang="en-US" sz="2400" dirty="0">
                <a:solidFill>
                  <a:schemeClr val="bg1"/>
                </a:solidFill>
              </a:rPr>
              <a:t> tan </a:t>
            </a:r>
            <a:r>
              <a:rPr lang="en-US" sz="2400" dirty="0" err="1">
                <a:solidFill>
                  <a:schemeClr val="bg1"/>
                </a:solidFill>
              </a:rPr>
              <a:t>corruptos</a:t>
            </a:r>
            <a:r>
              <a:rPr lang="en-US" sz="2400" dirty="0">
                <a:solidFill>
                  <a:schemeClr val="bg1"/>
                </a:solidFill>
              </a:rPr>
              <a:t> que </a:t>
            </a:r>
            <a:r>
              <a:rPr lang="en-US" sz="2400" dirty="0" err="1">
                <a:solidFill>
                  <a:schemeClr val="bg1"/>
                </a:solidFill>
              </a:rPr>
              <a:t>somos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totalmente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incapaces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hacer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algo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bueno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inclinados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hacia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todo</a:t>
            </a:r>
            <a:r>
              <a:rPr lang="en-US" sz="2400" dirty="0">
                <a:solidFill>
                  <a:schemeClr val="bg1"/>
                </a:solidFill>
              </a:rPr>
              <a:t> mal?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indent="-514350" fontAlgn="auto">
              <a:spcBef>
                <a:spcPts val="0"/>
              </a:spcBef>
              <a:spcAft>
                <a:spcPts val="0"/>
              </a:spcAft>
              <a:buFont typeface="Arial" charset="0"/>
              <a:buAutoNum type="alphaUcPeriod"/>
              <a:defRPr/>
            </a:pPr>
            <a:r>
              <a:rPr lang="en-US" sz="2400" dirty="0" err="1">
                <a:solidFill>
                  <a:schemeClr val="bg1"/>
                </a:solidFill>
              </a:rPr>
              <a:t>Sí</a:t>
            </a:r>
            <a:r>
              <a:rPr lang="en-US" sz="2400" dirty="0">
                <a:solidFill>
                  <a:schemeClr val="bg1"/>
                </a:solidFill>
              </a:rPr>
              <a:t>, a </a:t>
            </a:r>
            <a:r>
              <a:rPr lang="en-US" sz="2400" dirty="0" err="1">
                <a:solidFill>
                  <a:schemeClr val="bg1"/>
                </a:solidFill>
              </a:rPr>
              <a:t>menos</a:t>
            </a:r>
            <a:r>
              <a:rPr lang="en-US" sz="2400" dirty="0">
                <a:solidFill>
                  <a:schemeClr val="bg1"/>
                </a:solidFill>
              </a:rPr>
              <a:t> que </a:t>
            </a:r>
            <a:r>
              <a:rPr lang="en-US" sz="2400" dirty="0" err="1">
                <a:solidFill>
                  <a:schemeClr val="bg1"/>
                </a:solidFill>
              </a:rPr>
              <a:t>volvamos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nacer</a:t>
            </a:r>
            <a:r>
              <a:rPr lang="en-US" sz="2400" dirty="0">
                <a:solidFill>
                  <a:schemeClr val="bg1"/>
                </a:solidFill>
              </a:rPr>
              <a:t>, por el </a:t>
            </a:r>
            <a:r>
              <a:rPr lang="en-US" sz="2400" dirty="0" err="1">
                <a:solidFill>
                  <a:schemeClr val="bg1"/>
                </a:solidFill>
              </a:rPr>
              <a:t>Espíritu</a:t>
            </a:r>
            <a:r>
              <a:rPr lang="en-US" sz="2400" dirty="0">
                <a:solidFill>
                  <a:schemeClr val="bg1"/>
                </a:solidFill>
              </a:rPr>
              <a:t> de Dios.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baseline="30000" dirty="0">
                <a:solidFill>
                  <a:schemeClr val="bg1"/>
                </a:solidFill>
              </a:rPr>
              <a:t>3</a:t>
            </a:r>
            <a:r>
              <a:rPr sz="2000" dirty="0"/>
              <a:t>Respondió</a:t>
            </a:r>
            <a:r>
              <a:rPr lang="en-US" sz="2000" i="1" dirty="0">
                <a:solidFill>
                  <a:schemeClr val="bg1"/>
                </a:solidFill>
              </a:rPr>
              <a:t> Jesús y le </a:t>
            </a:r>
            <a:r>
              <a:rPr lang="en-US" sz="2000" i="1" dirty="0" err="1">
                <a:solidFill>
                  <a:schemeClr val="bg1"/>
                </a:solidFill>
              </a:rPr>
              <a:t>dijo</a:t>
            </a:r>
            <a:r>
              <a:rPr lang="en-US" sz="2000" i="1" dirty="0">
                <a:solidFill>
                  <a:schemeClr val="bg1"/>
                </a:solidFill>
              </a:rPr>
              <a:t>: «</a:t>
            </a:r>
            <a:r>
              <a:rPr lang="en-US" sz="2000" i="1" dirty="0" err="1">
                <a:solidFill>
                  <a:schemeClr val="bg1"/>
                </a:solidFill>
              </a:rPr>
              <a:t>En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verdad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en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verdad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digo</a:t>
            </a:r>
            <a:r>
              <a:rPr lang="en-US" sz="2000" i="1" dirty="0">
                <a:solidFill>
                  <a:schemeClr val="bg1"/>
                </a:solidFill>
              </a:rPr>
              <a:t> que el que no </a:t>
            </a:r>
            <a:r>
              <a:rPr lang="en-US" sz="2000" i="1" dirty="0" err="1">
                <a:solidFill>
                  <a:schemeClr val="bg1"/>
                </a:solidFill>
              </a:rPr>
              <a:t>nace</a:t>
            </a:r>
            <a:r>
              <a:rPr lang="en-US" sz="2000" i="1" dirty="0">
                <a:solidFill>
                  <a:schemeClr val="bg1"/>
                </a:solidFill>
              </a:rPr>
              <a:t> de nuevo no </a:t>
            </a:r>
            <a:r>
              <a:rPr lang="en-US" sz="2000" i="1" dirty="0" err="1">
                <a:solidFill>
                  <a:schemeClr val="bg1"/>
                </a:solidFill>
              </a:rPr>
              <a:t>puede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ver</a:t>
            </a:r>
            <a:r>
              <a:rPr lang="en-US" sz="2000" i="1" dirty="0">
                <a:solidFill>
                  <a:schemeClr val="bg1"/>
                </a:solidFill>
              </a:rPr>
              <a:t> el </a:t>
            </a:r>
            <a:r>
              <a:rPr lang="en-US" sz="2000" i="1" dirty="0" err="1">
                <a:solidFill>
                  <a:schemeClr val="bg1"/>
                </a:solidFill>
              </a:rPr>
              <a:t>reino</a:t>
            </a:r>
            <a:r>
              <a:rPr lang="en-US" sz="2000" i="1" dirty="0">
                <a:solidFill>
                  <a:schemeClr val="bg1"/>
                </a:solidFill>
              </a:rPr>
              <a:t> de Dios». </a:t>
            </a:r>
            <a:r>
              <a:rPr lang="en-US" sz="2000" b="1" dirty="0">
                <a:solidFill>
                  <a:schemeClr val="bg1"/>
                </a:solidFill>
              </a:rPr>
              <a:t>Juan 3:3 </a:t>
            </a:r>
            <a:endParaRPr lang="en-US" sz="2000" b="1" dirty="0"/>
          </a:p>
        </p:txBody>
      </p:sp>
      <p:sp>
        <p:nvSpPr>
          <p:cNvPr id="55300" name="TextBox 12">
            <a:extLst>
              <a:ext uri="{FF2B5EF4-FFF2-40B4-BE49-F238E27FC236}">
                <a16:creationId xmlns:a16="http://schemas.microsoft.com/office/drawing/2014/main" id="{0903BF93-EB99-8E47-AF10-25C2DFF5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622300"/>
            <a:ext cx="48180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  <a:latin typeface="Montserrat" pitchFamily="2" charset="77"/>
              </a:rPr>
              <a:t>Catecismo de Heidelberg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928EF-9112-484D-9FDD-26EE746DB579}"/>
              </a:ext>
            </a:extLst>
          </p:cNvPr>
          <p:cNvSpPr txBox="1"/>
          <p:nvPr/>
        </p:nvSpPr>
        <p:spPr>
          <a:xfrm>
            <a:off x="3421063" y="6392863"/>
            <a:ext cx="3589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302" name="TextBox 18">
            <a:extLst>
              <a:ext uri="{FF2B5EF4-FFF2-40B4-BE49-F238E27FC236}">
                <a16:creationId xmlns:a16="http://schemas.microsoft.com/office/drawing/2014/main" id="{CB0F7899-D2A2-6E4F-991E-B47B6DEE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64277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8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5303" name="Picture 21">
            <a:extLst>
              <a:ext uri="{FF2B5EF4-FFF2-40B4-BE49-F238E27FC236}">
                <a16:creationId xmlns:a16="http://schemas.microsoft.com/office/drawing/2014/main" id="{78F05662-A05E-FA47-A4D6-0CAB08D4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38">
            <a:extLst>
              <a:ext uri="{FF2B5EF4-FFF2-40B4-BE49-F238E27FC236}">
                <a16:creationId xmlns:a16="http://schemas.microsoft.com/office/drawing/2014/main" id="{85301F18-D023-0744-AB5E-61E7E7174966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6328" name="Picture 39">
              <a:extLst>
                <a:ext uri="{FF2B5EF4-FFF2-40B4-BE49-F238E27FC236}">
                  <a16:creationId xmlns:a16="http://schemas.microsoft.com/office/drawing/2014/main" id="{D892BAD0-7F48-774E-80FF-0ED476461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FAFC57-2011-874C-BC45-504A87BE1502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E4A3D5D-5EF0-EE4B-9CD6-DD5B5F79B6DD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522094-CA91-4B4B-BE6F-E4C3846CC43C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solidFill>
                  <a:schemeClr val="bg1"/>
                </a:solidFill>
              </a:rPr>
              <a:t>17</a:t>
            </a:r>
            <a:r>
              <a:rPr lang="en-US" sz="2400" dirty="0">
                <a:solidFill>
                  <a:schemeClr val="bg1"/>
                </a:solidFill>
              </a:rPr>
              <a:t>Por tanto, </a:t>
            </a:r>
            <a:r>
              <a:rPr lang="en-US" sz="2400" dirty="0" err="1">
                <a:solidFill>
                  <a:schemeClr val="bg1"/>
                </a:solidFill>
              </a:rPr>
              <a:t>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alguno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Cristo, es una </a:t>
            </a:r>
            <a:r>
              <a:rPr lang="en-US" sz="2400" dirty="0" err="1">
                <a:solidFill>
                  <a:schemeClr val="bg1"/>
                </a:solidFill>
              </a:rPr>
              <a:t>nueva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creación</a:t>
            </a:r>
            <a:r>
              <a:rPr lang="en-US" sz="2400" dirty="0">
                <a:solidFill>
                  <a:schemeClr val="bg1"/>
                </a:solidFill>
              </a:rPr>
              <a:t>; ¡lo </a:t>
            </a:r>
            <a:r>
              <a:rPr lang="en-US" sz="2400" dirty="0" err="1">
                <a:solidFill>
                  <a:schemeClr val="bg1"/>
                </a:solidFill>
              </a:rPr>
              <a:t>viejo</a:t>
            </a:r>
            <a:r>
              <a:rPr lang="en-US" sz="2400" dirty="0">
                <a:solidFill>
                  <a:schemeClr val="bg1"/>
                </a:solidFill>
              </a:rPr>
              <a:t> se ha </a:t>
            </a:r>
            <a:r>
              <a:rPr lang="en-US" sz="2400" dirty="0" err="1">
                <a:solidFill>
                  <a:schemeClr val="bg1"/>
                </a:solidFill>
              </a:rPr>
              <a:t>ido</a:t>
            </a:r>
            <a:r>
              <a:rPr lang="en-US" sz="2400" dirty="0">
                <a:solidFill>
                  <a:schemeClr val="bg1"/>
                </a:solidFill>
              </a:rPr>
              <a:t>, lo nuevo ha </a:t>
            </a:r>
            <a:r>
              <a:rPr lang="en-US" sz="2400" dirty="0" err="1">
                <a:solidFill>
                  <a:schemeClr val="bg1"/>
                </a:solidFill>
              </a:rPr>
              <a:t>llegado</a:t>
            </a:r>
            <a:r>
              <a:rPr lang="en-US" sz="2400" dirty="0">
                <a:solidFill>
                  <a:schemeClr val="bg1"/>
                </a:solidFill>
              </a:rPr>
              <a:t>! </a:t>
            </a:r>
            <a:r>
              <a:rPr lang="en-US" sz="2400" baseline="30000" dirty="0">
                <a:solidFill>
                  <a:schemeClr val="bg1"/>
                </a:solidFill>
              </a:rPr>
              <a:t>18</a:t>
            </a:r>
            <a:r>
              <a:rPr lang="en-US" sz="2400" dirty="0">
                <a:solidFill>
                  <a:schemeClr val="bg1"/>
                </a:solidFill>
              </a:rPr>
              <a:t>Y </a:t>
            </a:r>
            <a:r>
              <a:rPr lang="en-US" sz="2400" dirty="0" err="1">
                <a:solidFill>
                  <a:schemeClr val="bg1"/>
                </a:solidFill>
              </a:rPr>
              <a:t>todo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proviene</a:t>
            </a:r>
            <a:r>
              <a:rPr lang="en-US" sz="2400" dirty="0">
                <a:solidFill>
                  <a:schemeClr val="bg1"/>
                </a:solidFill>
              </a:rPr>
              <a:t> de Dios, que </a:t>
            </a:r>
            <a:r>
              <a:rPr lang="en-US" sz="2400" dirty="0" err="1">
                <a:solidFill>
                  <a:schemeClr val="bg1"/>
                </a:solidFill>
              </a:rPr>
              <a:t>nos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reconcilió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consigo</a:t>
            </a:r>
            <a:r>
              <a:rPr lang="en-US" sz="2400" dirty="0">
                <a:solidFill>
                  <a:schemeClr val="bg1"/>
                </a:solidFill>
              </a:rPr>
              <a:t> por Cristo y </a:t>
            </a:r>
            <a:r>
              <a:rPr lang="en-US" sz="2400" dirty="0" err="1">
                <a:solidFill>
                  <a:schemeClr val="bg1"/>
                </a:solidFill>
              </a:rPr>
              <a:t>nos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confió</a:t>
            </a:r>
            <a:r>
              <a:rPr lang="en-US" sz="2400" dirty="0">
                <a:solidFill>
                  <a:schemeClr val="bg1"/>
                </a:solidFill>
              </a:rPr>
              <a:t> el </a:t>
            </a:r>
            <a:r>
              <a:rPr lang="en-US" sz="2400" dirty="0" err="1">
                <a:solidFill>
                  <a:schemeClr val="bg1"/>
                </a:solidFill>
              </a:rPr>
              <a:t>ministerio</a:t>
            </a:r>
            <a:r>
              <a:rPr lang="en-US" sz="2400" dirty="0">
                <a:solidFill>
                  <a:schemeClr val="bg1"/>
                </a:solidFill>
              </a:rPr>
              <a:t> de la </a:t>
            </a:r>
            <a:r>
              <a:rPr lang="en-US" sz="2400" dirty="0" err="1">
                <a:solidFill>
                  <a:schemeClr val="bg1"/>
                </a:solidFill>
              </a:rPr>
              <a:t>reconciliación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aseline="30000" dirty="0">
                <a:solidFill>
                  <a:schemeClr val="bg1"/>
                </a:solidFill>
              </a:rPr>
              <a:t>19</a:t>
            </a:r>
            <a:r>
              <a:rPr lang="en-US" sz="2400" dirty="0">
                <a:solidFill>
                  <a:schemeClr val="bg1"/>
                </a:solidFill>
              </a:rPr>
              <a:t>Porque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Cristo </a:t>
            </a:r>
            <a:r>
              <a:rPr lang="en-US" sz="2400" dirty="0" err="1">
                <a:solidFill>
                  <a:schemeClr val="bg1"/>
                </a:solidFill>
              </a:rPr>
              <a:t>estaba</a:t>
            </a:r>
            <a:r>
              <a:rPr lang="en-US" sz="2400" dirty="0">
                <a:solidFill>
                  <a:schemeClr val="bg1"/>
                </a:solidFill>
              </a:rPr>
              <a:t> Dios </a:t>
            </a:r>
            <a:r>
              <a:rPr lang="en-US" sz="2400" dirty="0" err="1">
                <a:solidFill>
                  <a:schemeClr val="bg1"/>
                </a:solidFill>
              </a:rPr>
              <a:t>reconciliando</a:t>
            </a:r>
            <a:r>
              <a:rPr lang="en-US" sz="2400" dirty="0">
                <a:solidFill>
                  <a:schemeClr val="bg1"/>
                </a:solidFill>
              </a:rPr>
              <a:t> al </a:t>
            </a:r>
            <a:r>
              <a:rPr lang="en-US" sz="2400" dirty="0" err="1">
                <a:solidFill>
                  <a:schemeClr val="bg1"/>
                </a:solidFill>
              </a:rPr>
              <a:t>mundo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consigo</a:t>
            </a:r>
            <a:r>
              <a:rPr lang="en-US" sz="2400" dirty="0">
                <a:solidFill>
                  <a:schemeClr val="bg1"/>
                </a:solidFill>
              </a:rPr>
              <a:t>, no </a:t>
            </a:r>
            <a:r>
              <a:rPr lang="en-US" sz="2400" dirty="0" err="1">
                <a:solidFill>
                  <a:schemeClr val="bg1"/>
                </a:solidFill>
              </a:rPr>
              <a:t>tomando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cuenta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pecados</a:t>
            </a:r>
            <a:r>
              <a:rPr lang="en-US" sz="2400" dirty="0">
                <a:solidFill>
                  <a:schemeClr val="bg1"/>
                </a:solidFill>
              </a:rPr>
              <a:t> de los hombres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</a:t>
            </a:r>
            <a:r>
              <a:rPr lang="en-US" sz="2400" dirty="0">
                <a:solidFill>
                  <a:schemeClr val="bg1"/>
                </a:solidFill>
              </a:rPr>
              <a:t> contra. Y, </a:t>
            </a:r>
            <a:r>
              <a:rPr lang="en-US" sz="2400" dirty="0" err="1">
                <a:solidFill>
                  <a:schemeClr val="bg1"/>
                </a:solidFill>
              </a:rPr>
              <a:t>nos</a:t>
            </a:r>
            <a:r>
              <a:rPr lang="en-US" sz="2400" dirty="0">
                <a:solidFill>
                  <a:schemeClr val="bg1"/>
                </a:solidFill>
              </a:rPr>
              <a:t> ha </a:t>
            </a:r>
            <a:r>
              <a:rPr lang="en-US" sz="2400" dirty="0" err="1">
                <a:solidFill>
                  <a:schemeClr val="bg1"/>
                </a:solidFill>
              </a:rPr>
              <a:t>encargado</a:t>
            </a:r>
            <a:r>
              <a:rPr lang="en-US" sz="2400" dirty="0">
                <a:solidFill>
                  <a:schemeClr val="bg1"/>
                </a:solidFill>
              </a:rPr>
              <a:t> el </a:t>
            </a:r>
            <a:r>
              <a:rPr lang="en-US" sz="2400" dirty="0" err="1">
                <a:solidFill>
                  <a:schemeClr val="bg1"/>
                </a:solidFill>
              </a:rPr>
              <a:t>mensaje</a:t>
            </a:r>
            <a:r>
              <a:rPr lang="en-US" sz="2400" dirty="0">
                <a:solidFill>
                  <a:schemeClr val="bg1"/>
                </a:solidFill>
              </a:rPr>
              <a:t> de la </a:t>
            </a:r>
            <a:r>
              <a:rPr lang="en-US" sz="2400" dirty="0" err="1">
                <a:solidFill>
                  <a:schemeClr val="bg1"/>
                </a:solidFill>
              </a:rPr>
              <a:t>reconciliación</a:t>
            </a:r>
            <a:r>
              <a:rPr lang="en-US" sz="2400" dirty="0">
                <a:solidFill>
                  <a:schemeClr val="bg1"/>
                </a:solidFill>
              </a:rPr>
              <a:t>. 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					2 </a:t>
            </a:r>
            <a:r>
              <a:rPr lang="en-US" sz="2400" b="1" dirty="0" err="1">
                <a:solidFill>
                  <a:schemeClr val="bg1"/>
                </a:solidFill>
              </a:rPr>
              <a:t>Corintios</a:t>
            </a:r>
            <a:r>
              <a:rPr lang="en-US" sz="2400" b="1" dirty="0">
                <a:solidFill>
                  <a:schemeClr val="bg1"/>
                </a:solidFill>
              </a:rPr>
              <a:t> 5:17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8977F1-F352-9047-9F6C-F6086E7DFD46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326" name="TextBox 43">
            <a:extLst>
              <a:ext uri="{FF2B5EF4-FFF2-40B4-BE49-F238E27FC236}">
                <a16:creationId xmlns:a16="http://schemas.microsoft.com/office/drawing/2014/main" id="{FB12375D-16E5-9E41-9B81-697230B10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8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6327" name="Picture 45">
            <a:extLst>
              <a:ext uri="{FF2B5EF4-FFF2-40B4-BE49-F238E27FC236}">
                <a16:creationId xmlns:a16="http://schemas.microsoft.com/office/drawing/2014/main" id="{77A0F9C3-0E51-9549-97C1-4B61689D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9">
            <a:extLst>
              <a:ext uri="{FF2B5EF4-FFF2-40B4-BE49-F238E27FC236}">
                <a16:creationId xmlns:a16="http://schemas.microsoft.com/office/drawing/2014/main" id="{12A547D0-BB4B-DD4A-BB85-74C8C10FA6C2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7353" name="Picture 37">
              <a:extLst>
                <a:ext uri="{FF2B5EF4-FFF2-40B4-BE49-F238E27FC236}">
                  <a16:creationId xmlns:a16="http://schemas.microsoft.com/office/drawing/2014/main" id="{2D08DFA9-DB30-D74B-A1C8-A39B569A5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E01704-4DE4-4D49-A651-6651B1963565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A9E2BD-EADE-7F4B-AEAC-FF7A45B7C4FD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55188F-D455-5F40-99B6-7BBB84EB9466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bg1"/>
                </a:solidFill>
              </a:rPr>
              <a:t>La rueda cristiana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57348" name="Rectangle 10">
            <a:extLst>
              <a:ext uri="{FF2B5EF4-FFF2-40B4-BE49-F238E27FC236}">
                <a16:creationId xmlns:a16="http://schemas.microsoft.com/office/drawing/2014/main" id="{541D2473-CE54-CF43-9697-3563B1FF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287CF3-648E-1147-B12C-4914B872A168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350" name="TextBox 44">
            <a:extLst>
              <a:ext uri="{FF2B5EF4-FFF2-40B4-BE49-F238E27FC236}">
                <a16:creationId xmlns:a16="http://schemas.microsoft.com/office/drawing/2014/main" id="{34ADB5AE-3423-2148-B975-601E2481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8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7351" name="Picture 46">
            <a:extLst>
              <a:ext uri="{FF2B5EF4-FFF2-40B4-BE49-F238E27FC236}">
                <a16:creationId xmlns:a16="http://schemas.microsoft.com/office/drawing/2014/main" id="{9D4A958A-9B7E-9F4B-B33F-14EFFBC6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9463A1-176E-4222-8791-C1DCB967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85" y="1736101"/>
            <a:ext cx="4197079" cy="4643268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38">
            <a:extLst>
              <a:ext uri="{FF2B5EF4-FFF2-40B4-BE49-F238E27FC236}">
                <a16:creationId xmlns:a16="http://schemas.microsoft.com/office/drawing/2014/main" id="{62E82FEA-52F4-B040-B1A2-786DF5502D0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8376" name="Picture 39">
              <a:extLst>
                <a:ext uri="{FF2B5EF4-FFF2-40B4-BE49-F238E27FC236}">
                  <a16:creationId xmlns:a16="http://schemas.microsoft.com/office/drawing/2014/main" id="{43DC72C7-FF9A-6F4B-BD11-CD6E8C82F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B66F5CC-1FD1-BD40-ADEC-5BF61D3D176A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04AC718-775B-B042-A7BC-F4CDBA4F1303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26E4495-58F1-6B40-A23A-C4A9A5824291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            </a:t>
            </a:r>
            <a:r>
              <a:rPr lang="en-US" sz="2800" b="1" u="sng" dirty="0"/>
              <a:t>La </a:t>
            </a:r>
            <a:r>
              <a:rPr lang="en-US" sz="2800" b="1" u="sng" dirty="0" err="1"/>
              <a:t>transfiguración</a:t>
            </a:r>
            <a:endParaRPr lang="en-US" sz="2800" b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2800" dirty="0"/>
            </a:br>
            <a:r>
              <a:rPr lang="en-US" sz="2800" baseline="30000" dirty="0"/>
              <a:t>30</a:t>
            </a:r>
            <a:r>
              <a:rPr lang="en-US" sz="2800" dirty="0"/>
              <a:t>Y he </a:t>
            </a:r>
            <a:r>
              <a:rPr lang="en-US" sz="2800" dirty="0" err="1"/>
              <a:t>aquí</a:t>
            </a:r>
            <a:r>
              <a:rPr lang="en-US" sz="2800" dirty="0"/>
              <a:t> dos </a:t>
            </a:r>
            <a:r>
              <a:rPr lang="en-US" sz="2800" dirty="0" err="1"/>
              <a:t>varones</a:t>
            </a:r>
            <a:r>
              <a:rPr lang="en-US" sz="2800" dirty="0"/>
              <a:t> que </a:t>
            </a:r>
            <a:r>
              <a:rPr lang="en-US" sz="2800" dirty="0" err="1"/>
              <a:t>hablaban</a:t>
            </a:r>
            <a:r>
              <a:rPr lang="en-US" sz="2800" dirty="0"/>
              <a:t> con </a:t>
            </a:r>
            <a:r>
              <a:rPr lang="en-US" sz="2800" dirty="0" err="1"/>
              <a:t>él</a:t>
            </a:r>
            <a:r>
              <a:rPr lang="en-US" sz="2800" dirty="0"/>
              <a:t>, los </a:t>
            </a:r>
            <a:r>
              <a:rPr lang="en-US" sz="2800" dirty="0" err="1"/>
              <a:t>cuales</a:t>
            </a:r>
            <a:r>
              <a:rPr lang="en-US" sz="2800" dirty="0"/>
              <a:t> </a:t>
            </a:r>
            <a:r>
              <a:rPr lang="en-US" sz="2800" dirty="0" err="1"/>
              <a:t>eran</a:t>
            </a:r>
            <a:r>
              <a:rPr lang="en-US" sz="2800" dirty="0"/>
              <a:t> </a:t>
            </a:r>
            <a:r>
              <a:rPr lang="en-US" sz="2800" dirty="0" err="1"/>
              <a:t>Moisés</a:t>
            </a:r>
            <a:r>
              <a:rPr lang="en-US" sz="2800" dirty="0"/>
              <a:t> y Elías ,</a:t>
            </a:r>
            <a:r>
              <a:rPr lang="en-US" sz="2000" baseline="30000" dirty="0"/>
              <a:t>31</a:t>
            </a:r>
            <a:r>
              <a:rPr lang="en-US" sz="2800" dirty="0"/>
              <a:t>que </a:t>
            </a:r>
            <a:r>
              <a:rPr lang="en-US" sz="2800" dirty="0" err="1"/>
              <a:t>aparecieron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majestad</a:t>
            </a:r>
            <a:r>
              <a:rPr lang="en-US" sz="2800" dirty="0"/>
              <a:t>, y </a:t>
            </a:r>
            <a:r>
              <a:rPr lang="en-US" sz="2800" dirty="0" err="1"/>
              <a:t>hablaban</a:t>
            </a:r>
            <a:r>
              <a:rPr lang="en-US" sz="2800" dirty="0"/>
              <a:t>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salida</a:t>
            </a:r>
            <a:r>
              <a:rPr lang="en-US" sz="2800" dirty="0"/>
              <a:t>, la </a:t>
            </a:r>
            <a:r>
              <a:rPr lang="en-US" sz="2800" dirty="0" err="1"/>
              <a:t>cual</a:t>
            </a:r>
            <a:r>
              <a:rPr lang="en-US" sz="2800" dirty="0"/>
              <a:t> </a:t>
            </a:r>
            <a:r>
              <a:rPr lang="en-US" sz="2800" dirty="0" err="1"/>
              <a:t>había</a:t>
            </a:r>
            <a:r>
              <a:rPr lang="en-US" sz="2800" dirty="0"/>
              <a:t> de </a:t>
            </a:r>
            <a:r>
              <a:rPr lang="en-US" sz="2800" dirty="0" err="1"/>
              <a:t>cumplir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Jerusalén</a:t>
            </a:r>
            <a:r>
              <a:rPr lang="en-US" sz="2800" dirty="0"/>
              <a:t>. </a:t>
            </a:r>
            <a:r>
              <a:rPr lang="en-US" sz="2800" dirty="0">
                <a:solidFill>
                  <a:schemeClr val="bg1"/>
                </a:solidFill>
              </a:rPr>
              <a:t>												</a:t>
            </a:r>
            <a:r>
              <a:rPr lang="en-US" sz="2800" b="1" dirty="0">
                <a:solidFill>
                  <a:schemeClr val="bg1"/>
                </a:solidFill>
              </a:rPr>
              <a:t>Lucas 9:30-31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86FAA0-54B8-9549-999C-7344FE0676DD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374" name="TextBox 43">
            <a:extLst>
              <a:ext uri="{FF2B5EF4-FFF2-40B4-BE49-F238E27FC236}">
                <a16:creationId xmlns:a16="http://schemas.microsoft.com/office/drawing/2014/main" id="{59F2A8F6-92A9-494F-A5DA-52B435908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2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8375" name="Picture 45">
            <a:extLst>
              <a:ext uri="{FF2B5EF4-FFF2-40B4-BE49-F238E27FC236}">
                <a16:creationId xmlns:a16="http://schemas.microsoft.com/office/drawing/2014/main" id="{93209A51-0A48-FD47-BE1D-450A6D63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9">
            <a:extLst>
              <a:ext uri="{FF2B5EF4-FFF2-40B4-BE49-F238E27FC236}">
                <a16:creationId xmlns:a16="http://schemas.microsoft.com/office/drawing/2014/main" id="{20CA4F9A-E22F-6B46-9920-260A3AA57EF2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59401" name="Picture 37">
              <a:extLst>
                <a:ext uri="{FF2B5EF4-FFF2-40B4-BE49-F238E27FC236}">
                  <a16:creationId xmlns:a16="http://schemas.microsoft.com/office/drawing/2014/main" id="{EA1F1AE4-D77E-7B4B-A68A-CB8274E8A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2D1EFB4-1A61-5145-A42B-DB8A1A8BA14F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A9B964B-E62C-7641-97DD-3E36E42CCCE9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E57DF97-FEDA-2444-AF7C-1662C01B4478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9396" name="Rectangle 10">
            <a:extLst>
              <a:ext uri="{FF2B5EF4-FFF2-40B4-BE49-F238E27FC236}">
                <a16:creationId xmlns:a16="http://schemas.microsoft.com/office/drawing/2014/main" id="{2E6AD1C3-562F-494C-8F33-46E1CC4E7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CB7505-049D-B245-A6C3-D6C738314B7C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398" name="TextBox 44">
            <a:extLst>
              <a:ext uri="{FF2B5EF4-FFF2-40B4-BE49-F238E27FC236}">
                <a16:creationId xmlns:a16="http://schemas.microsoft.com/office/drawing/2014/main" id="{A9B79522-5A8F-534B-AC88-C2926D5FE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9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9399" name="Picture 46">
            <a:extLst>
              <a:ext uri="{FF2B5EF4-FFF2-40B4-BE49-F238E27FC236}">
                <a16:creationId xmlns:a16="http://schemas.microsoft.com/office/drawing/2014/main" id="{A856C68D-A624-5E43-9D24-DE0E55A6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Follow Me by David Platt - Tyndale House Publishers">
            <a:hlinkClick r:id="" action="ppaction://media"/>
            <a:extLst>
              <a:ext uri="{FF2B5EF4-FFF2-40B4-BE49-F238E27FC236}">
                <a16:creationId xmlns:a16="http://schemas.microsoft.com/office/drawing/2014/main" id="{5E3ED44A-58A7-9045-8197-064E69E0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44688"/>
            <a:ext cx="55705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38">
            <a:extLst>
              <a:ext uri="{FF2B5EF4-FFF2-40B4-BE49-F238E27FC236}">
                <a16:creationId xmlns:a16="http://schemas.microsoft.com/office/drawing/2014/main" id="{A8116DF9-34A5-F44A-977F-87370EDF9894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0423" name="Picture 39">
              <a:extLst>
                <a:ext uri="{FF2B5EF4-FFF2-40B4-BE49-F238E27FC236}">
                  <a16:creationId xmlns:a16="http://schemas.microsoft.com/office/drawing/2014/main" id="{A2187D61-7060-4E43-9C7A-74CB22F03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802D4F-C131-A54A-8F40-70D54A7743C1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B50E93-B1F4-054A-82B0-E2553660574C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F95292C-F4AB-2D4E-B83B-55F181195522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baseline="30000" dirty="0">
                <a:solidFill>
                  <a:schemeClr val="bg1"/>
                </a:solidFill>
              </a:rPr>
              <a:t>21</a:t>
            </a:r>
            <a:r>
              <a:rPr lang="en-US" sz="2400" dirty="0">
                <a:solidFill>
                  <a:schemeClr val="bg1"/>
                </a:solidFill>
              </a:rPr>
              <a:t>No </a:t>
            </a:r>
            <a:r>
              <a:rPr lang="en-US" sz="2400" dirty="0" err="1">
                <a:solidFill>
                  <a:schemeClr val="bg1"/>
                </a:solidFill>
              </a:rPr>
              <a:t>todo</a:t>
            </a:r>
            <a:r>
              <a:rPr lang="en-US" sz="2400" dirty="0">
                <a:solidFill>
                  <a:schemeClr val="bg1"/>
                </a:solidFill>
              </a:rPr>
              <a:t> el que me dice: «</a:t>
            </a:r>
            <a:r>
              <a:rPr lang="en-US" sz="2400" dirty="0" err="1">
                <a:solidFill>
                  <a:schemeClr val="bg1"/>
                </a:solidFill>
              </a:rPr>
              <a:t>Señor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Señor</a:t>
            </a:r>
            <a:r>
              <a:rPr lang="en-US" sz="2400" dirty="0">
                <a:solidFill>
                  <a:schemeClr val="bg1"/>
                </a:solidFill>
              </a:rPr>
              <a:t>» </a:t>
            </a:r>
            <a:r>
              <a:rPr lang="en-US" sz="2400" dirty="0" err="1">
                <a:solidFill>
                  <a:schemeClr val="bg1"/>
                </a:solidFill>
              </a:rPr>
              <a:t>entrará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el </a:t>
            </a:r>
            <a:r>
              <a:rPr lang="en-US" sz="2400" dirty="0" err="1">
                <a:solidFill>
                  <a:schemeClr val="bg1"/>
                </a:solidFill>
              </a:rPr>
              <a:t>reino</a:t>
            </a:r>
            <a:r>
              <a:rPr lang="en-US" sz="2400" dirty="0">
                <a:solidFill>
                  <a:schemeClr val="bg1"/>
                </a:solidFill>
              </a:rPr>
              <a:t> de los </a:t>
            </a:r>
            <a:r>
              <a:rPr lang="en-US" sz="2400" dirty="0" err="1">
                <a:solidFill>
                  <a:schemeClr val="bg1"/>
                </a:solidFill>
              </a:rPr>
              <a:t>cielos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sino</a:t>
            </a:r>
            <a:r>
              <a:rPr lang="en-US" sz="2400" dirty="0">
                <a:solidFill>
                  <a:schemeClr val="bg1"/>
                </a:solidFill>
              </a:rPr>
              <a:t> el que </a:t>
            </a:r>
            <a:r>
              <a:rPr lang="en-US" sz="2400" dirty="0" err="1">
                <a:solidFill>
                  <a:schemeClr val="bg1"/>
                </a:solidFill>
              </a:rPr>
              <a:t>hace</a:t>
            </a:r>
            <a:r>
              <a:rPr lang="en-US" sz="2400" dirty="0">
                <a:solidFill>
                  <a:schemeClr val="bg1"/>
                </a:solidFill>
              </a:rPr>
              <a:t> la </a:t>
            </a:r>
            <a:r>
              <a:rPr lang="en-US" sz="2400" dirty="0" err="1">
                <a:solidFill>
                  <a:schemeClr val="bg1"/>
                </a:solidFill>
              </a:rPr>
              <a:t>voluntad</a:t>
            </a:r>
            <a:r>
              <a:rPr lang="en-US" sz="2400" dirty="0">
                <a:solidFill>
                  <a:schemeClr val="bg1"/>
                </a:solidFill>
              </a:rPr>
              <a:t> de mi Padre que </a:t>
            </a:r>
            <a:r>
              <a:rPr lang="en-US" sz="2400" dirty="0" err="1">
                <a:solidFill>
                  <a:schemeClr val="bg1"/>
                </a:solidFill>
              </a:rPr>
              <a:t>está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cielos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  <a:r>
              <a:rPr lang="en-US" sz="2400" baseline="30000" dirty="0">
                <a:solidFill>
                  <a:schemeClr val="bg1"/>
                </a:solidFill>
              </a:rPr>
              <a:t>22</a:t>
            </a:r>
            <a:r>
              <a:rPr lang="en-US" sz="2400" dirty="0">
                <a:solidFill>
                  <a:schemeClr val="bg1"/>
                </a:solidFill>
              </a:rPr>
              <a:t>Muchos me </a:t>
            </a:r>
            <a:r>
              <a:rPr lang="en-US" sz="2400" dirty="0" err="1">
                <a:solidFill>
                  <a:schemeClr val="bg1"/>
                </a:solidFill>
              </a:rPr>
              <a:t>dirán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aquel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día</a:t>
            </a:r>
            <a:r>
              <a:rPr lang="en-US" sz="2400" dirty="0">
                <a:solidFill>
                  <a:schemeClr val="bg1"/>
                </a:solidFill>
              </a:rPr>
              <a:t>: «</a:t>
            </a:r>
            <a:r>
              <a:rPr lang="en-US" sz="2400" dirty="0" err="1">
                <a:solidFill>
                  <a:schemeClr val="bg1"/>
                </a:solidFill>
              </a:rPr>
              <a:t>Señor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Señor</a:t>
            </a:r>
            <a:r>
              <a:rPr lang="en-US" sz="2400" dirty="0">
                <a:solidFill>
                  <a:schemeClr val="bg1"/>
                </a:solidFill>
              </a:rPr>
              <a:t>, ¿no </a:t>
            </a:r>
            <a:r>
              <a:rPr lang="en-US" sz="2400" dirty="0" err="1">
                <a:solidFill>
                  <a:schemeClr val="bg1"/>
                </a:solidFill>
              </a:rPr>
              <a:t>profetizamos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nombre</a:t>
            </a:r>
            <a:r>
              <a:rPr lang="en-US" sz="2400" dirty="0">
                <a:solidFill>
                  <a:schemeClr val="bg1"/>
                </a:solidFill>
              </a:rPr>
              <a:t>, y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nombre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expulsamos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demonios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hicimos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muchos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milagros</a:t>
            </a:r>
            <a:r>
              <a:rPr lang="en-US" sz="2400" dirty="0">
                <a:solidFill>
                  <a:schemeClr val="bg1"/>
                </a:solidFill>
              </a:rPr>
              <a:t>?» </a:t>
            </a:r>
            <a:r>
              <a:rPr lang="en-US" sz="2400" baseline="30000" dirty="0">
                <a:solidFill>
                  <a:schemeClr val="bg1"/>
                </a:solidFill>
              </a:rPr>
              <a:t>23</a:t>
            </a:r>
            <a:r>
              <a:rPr lang="en-US" sz="2400" dirty="0">
                <a:solidFill>
                  <a:schemeClr val="bg1"/>
                </a:solidFill>
              </a:rPr>
              <a:t>Entonces les </a:t>
            </a:r>
            <a:r>
              <a:rPr lang="en-US" sz="2400" dirty="0" err="1">
                <a:solidFill>
                  <a:schemeClr val="bg1"/>
                </a:solidFill>
              </a:rPr>
              <a:t>diré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claramente</a:t>
            </a:r>
            <a:r>
              <a:rPr lang="en-US" sz="2400" dirty="0">
                <a:solidFill>
                  <a:schemeClr val="bg1"/>
                </a:solidFill>
              </a:rPr>
              <a:t>: «</a:t>
            </a:r>
            <a:r>
              <a:rPr lang="en-US" sz="2400" dirty="0" err="1">
                <a:solidFill>
                  <a:schemeClr val="bg1"/>
                </a:solidFill>
              </a:rPr>
              <a:t>Jamás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conocí</a:t>
            </a:r>
            <a:r>
              <a:rPr lang="en-US" sz="2400" dirty="0">
                <a:solidFill>
                  <a:schemeClr val="bg1"/>
                </a:solidFill>
              </a:rPr>
              <a:t>. ¡</a:t>
            </a:r>
            <a:r>
              <a:rPr lang="en-US" sz="2400" dirty="0" err="1">
                <a:solidFill>
                  <a:schemeClr val="bg1"/>
                </a:solidFill>
              </a:rPr>
              <a:t>Aléjense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mí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hacedores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maldad</a:t>
            </a:r>
            <a:r>
              <a:rPr lang="en-US" sz="2400" dirty="0">
                <a:solidFill>
                  <a:schemeClr val="bg1"/>
                </a:solidFill>
              </a:rPr>
              <a:t>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						</a:t>
            </a:r>
            <a:r>
              <a:rPr lang="en-US" sz="2000" b="1" dirty="0">
                <a:solidFill>
                  <a:schemeClr val="bg1"/>
                </a:solidFill>
              </a:rPr>
              <a:t>Mateo 7:21-23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D6BFA1-070B-7E4D-9E9C-5C6B81C746E1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421" name="TextBox 43">
            <a:extLst>
              <a:ext uri="{FF2B5EF4-FFF2-40B4-BE49-F238E27FC236}">
                <a16:creationId xmlns:a16="http://schemas.microsoft.com/office/drawing/2014/main" id="{825D300B-AFD1-3041-BF6C-E2A8AF21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9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0422" name="Picture 45">
            <a:extLst>
              <a:ext uri="{FF2B5EF4-FFF2-40B4-BE49-F238E27FC236}">
                <a16:creationId xmlns:a16="http://schemas.microsoft.com/office/drawing/2014/main" id="{B8FE5196-B79A-9745-BBE6-477A2979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9">
            <a:extLst>
              <a:ext uri="{FF2B5EF4-FFF2-40B4-BE49-F238E27FC236}">
                <a16:creationId xmlns:a16="http://schemas.microsoft.com/office/drawing/2014/main" id="{A493874E-BFE9-384D-A9E0-DB85437EEF5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1450" name="Picture 37">
              <a:extLst>
                <a:ext uri="{FF2B5EF4-FFF2-40B4-BE49-F238E27FC236}">
                  <a16:creationId xmlns:a16="http://schemas.microsoft.com/office/drawing/2014/main" id="{D6202205-7469-434A-8639-C32A82D51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5F2FF19-2389-8141-A468-EF0CF5F1EBA7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ADA4E6-F11A-B84D-8056-E3588255DD0C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1C3CAD5-C052-2D46-99C6-B39912A013A9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bg1"/>
                </a:solidFill>
              </a:rPr>
              <a:t>«Jamás los conocí. Aléjense de mí». 		</a:t>
            </a:r>
            <a:r>
              <a:rPr lang="en-US" sz="3200" b="1">
                <a:solidFill>
                  <a:schemeClr val="bg1"/>
                </a:solidFill>
              </a:rPr>
              <a:t>Mateo 7:21-23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444" name="Rectangle 10">
            <a:extLst>
              <a:ext uri="{FF2B5EF4-FFF2-40B4-BE49-F238E27FC236}">
                <a16:creationId xmlns:a16="http://schemas.microsoft.com/office/drawing/2014/main" id="{30044D29-3F4A-0C46-93FB-84F11CE9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7523-9F10-CA42-A83A-0F287F41D4E0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446" name="TextBox 44">
            <a:extLst>
              <a:ext uri="{FF2B5EF4-FFF2-40B4-BE49-F238E27FC236}">
                <a16:creationId xmlns:a16="http://schemas.microsoft.com/office/drawing/2014/main" id="{E52A3E72-3A9A-B14F-887E-CD904E34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9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1447" name="Picture 46">
            <a:extLst>
              <a:ext uri="{FF2B5EF4-FFF2-40B4-BE49-F238E27FC236}">
                <a16:creationId xmlns:a16="http://schemas.microsoft.com/office/drawing/2014/main" id="{752E5FD5-9B0C-684A-AB61-69A41A45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3">
            <a:extLst>
              <a:ext uri="{FF2B5EF4-FFF2-40B4-BE49-F238E27FC236}">
                <a16:creationId xmlns:a16="http://schemas.microsoft.com/office/drawing/2014/main" id="{28F09E7F-6298-CC40-A276-0CBC054A8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357438"/>
            <a:ext cx="22923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4">
            <a:extLst>
              <a:ext uri="{FF2B5EF4-FFF2-40B4-BE49-F238E27FC236}">
                <a16:creationId xmlns:a16="http://schemas.microsoft.com/office/drawing/2014/main" id="{D57C0376-ADB5-944D-8848-AF806F997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3013"/>
            <a:ext cx="226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9">
            <a:extLst>
              <a:ext uri="{FF2B5EF4-FFF2-40B4-BE49-F238E27FC236}">
                <a16:creationId xmlns:a16="http://schemas.microsoft.com/office/drawing/2014/main" id="{273E0A72-58A3-4142-86EA-7DA99303D957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7181" name="Picture 37">
              <a:extLst>
                <a:ext uri="{FF2B5EF4-FFF2-40B4-BE49-F238E27FC236}">
                  <a16:creationId xmlns:a16="http://schemas.microsoft.com/office/drawing/2014/main" id="{FFCB901F-C01B-664B-A3E4-494530A00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91F755B-ABB2-6C4A-860E-9D3C344EAA0E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B309121-08BE-EC46-A7F0-83C94E2101F8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3CABEF9-8F86-6340-AD86-1C9F73C4FB33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TextBox 7">
            <a:extLst>
              <a:ext uri="{FF2B5EF4-FFF2-40B4-BE49-F238E27FC236}">
                <a16:creationId xmlns:a16="http://schemas.microsoft.com/office/drawing/2014/main" id="{A33B297F-2836-6D49-87F0-DB3EA41E4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938213"/>
            <a:ext cx="433863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 b="1">
                <a:solidFill>
                  <a:schemeClr val="bg1"/>
                </a:solidFill>
                <a:latin typeface="Montserrat" pitchFamily="2" charset="77"/>
              </a:rPr>
              <a:t>Rodin «Pensador»</a:t>
            </a:r>
            <a:endParaRPr lang="id-ID" altLang="en-US" sz="4000" b="1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764C02-0C23-1545-8A33-BF6DDAA6E56A}"/>
              </a:ext>
            </a:extLst>
          </p:cNvPr>
          <p:cNvCxnSpPr>
            <a:cxnSpLocks/>
          </p:cNvCxnSpPr>
          <p:nvPr/>
        </p:nvCxnSpPr>
        <p:spPr>
          <a:xfrm flipH="1">
            <a:off x="5588000" y="1712913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10">
            <a:extLst>
              <a:ext uri="{FF2B5EF4-FFF2-40B4-BE49-F238E27FC236}">
                <a16:creationId xmlns:a16="http://schemas.microsoft.com/office/drawing/2014/main" id="{4B4C0C74-C6B9-464B-9F8E-77475603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A76191-4FBB-C84A-8FE0-3B41DE767A04}"/>
              </a:ext>
            </a:extLst>
          </p:cNvPr>
          <p:cNvCxnSpPr>
            <a:cxnSpLocks/>
          </p:cNvCxnSpPr>
          <p:nvPr/>
        </p:nvCxnSpPr>
        <p:spPr>
          <a:xfrm>
            <a:off x="3606800" y="2357438"/>
            <a:ext cx="4462463" cy="22225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3521E8-603A-104B-89D6-389D73617D0C}"/>
              </a:ext>
            </a:extLst>
          </p:cNvPr>
          <p:cNvCxnSpPr/>
          <p:nvPr/>
        </p:nvCxnSpPr>
        <p:spPr>
          <a:xfrm>
            <a:off x="3606800" y="4338638"/>
            <a:ext cx="4462463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C89EBCF-51D5-3147-9EDC-CAE7E34AC30D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178" name="TextBox 44">
            <a:extLst>
              <a:ext uri="{FF2B5EF4-FFF2-40B4-BE49-F238E27FC236}">
                <a16:creationId xmlns:a16="http://schemas.microsoft.com/office/drawing/2014/main" id="{B420AE77-A923-B541-81EC-7620601B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2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7179" name="Picture 46">
            <a:extLst>
              <a:ext uri="{FF2B5EF4-FFF2-40B4-BE49-F238E27FC236}">
                <a16:creationId xmlns:a16="http://schemas.microsoft.com/office/drawing/2014/main" id="{80B1D96B-58CF-E147-85AA-259FECD0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Content Placeholder 1">
            <a:extLst>
              <a:ext uri="{FF2B5EF4-FFF2-40B4-BE49-F238E27FC236}">
                <a16:creationId xmlns:a16="http://schemas.microsoft.com/office/drawing/2014/main" id="{D5AC4FFE-E635-B546-8F1D-3CED2D9C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173288"/>
            <a:ext cx="4789487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38">
            <a:extLst>
              <a:ext uri="{FF2B5EF4-FFF2-40B4-BE49-F238E27FC236}">
                <a16:creationId xmlns:a16="http://schemas.microsoft.com/office/drawing/2014/main" id="{0E851C8A-4E63-DB44-AD96-8BA365DFF16D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2471" name="Picture 39">
              <a:extLst>
                <a:ext uri="{FF2B5EF4-FFF2-40B4-BE49-F238E27FC236}">
                  <a16:creationId xmlns:a16="http://schemas.microsoft.com/office/drawing/2014/main" id="{3E5B2FB4-194D-B04B-89BF-04212A6A2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140CC63-5417-AB4C-8E0B-E354D53FBE36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48806A-81AD-8542-A79F-72D5137A231A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3633DFE-5D91-704F-A83D-25D5A15805B0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Por tanto, </a:t>
            </a:r>
            <a:r>
              <a:rPr lang="en-US" sz="2800" b="1" u="sng" dirty="0" err="1">
                <a:solidFill>
                  <a:schemeClr val="bg1"/>
                </a:solidFill>
              </a:rPr>
              <a:t>vayan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hagan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de </a:t>
            </a:r>
            <a:r>
              <a:rPr lang="en-US" sz="2800" dirty="0" err="1">
                <a:solidFill>
                  <a:schemeClr val="bg1"/>
                </a:solidFill>
              </a:rPr>
              <a:t>todas</a:t>
            </a:r>
            <a:r>
              <a:rPr lang="en-US" sz="2800" dirty="0">
                <a:solidFill>
                  <a:schemeClr val="bg1"/>
                </a:solidFill>
              </a:rPr>
              <a:t> las </a:t>
            </a:r>
            <a:r>
              <a:rPr lang="en-US" sz="2800" dirty="0" err="1">
                <a:solidFill>
                  <a:schemeClr val="bg1"/>
                </a:solidFill>
              </a:rPr>
              <a:t>naciones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b="1" u="sng" dirty="0" err="1">
                <a:solidFill>
                  <a:schemeClr val="bg1"/>
                </a:solidFill>
              </a:rPr>
              <a:t>bautizándolos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el </a:t>
            </a:r>
            <a:r>
              <a:rPr lang="en-US" sz="2800" dirty="0" err="1">
                <a:solidFill>
                  <a:schemeClr val="bg1"/>
                </a:solidFill>
              </a:rPr>
              <a:t>nombre</a:t>
            </a:r>
            <a:r>
              <a:rPr lang="en-US" sz="2800" dirty="0">
                <a:solidFill>
                  <a:schemeClr val="bg1"/>
                </a:solidFill>
              </a:rPr>
              <a:t> del Padre y del </a:t>
            </a:r>
            <a:r>
              <a:rPr lang="en-US" sz="2800" dirty="0" err="1">
                <a:solidFill>
                  <a:schemeClr val="bg1"/>
                </a:solidFill>
              </a:rPr>
              <a:t>Hijo</a:t>
            </a:r>
            <a:r>
              <a:rPr lang="en-US" sz="2800" dirty="0">
                <a:solidFill>
                  <a:schemeClr val="bg1"/>
                </a:solidFill>
              </a:rPr>
              <a:t> y del </a:t>
            </a:r>
            <a:r>
              <a:rPr lang="en-US" sz="2800" dirty="0" err="1">
                <a:solidFill>
                  <a:schemeClr val="bg1"/>
                </a:solidFill>
              </a:rPr>
              <a:t>Espíritu</a:t>
            </a:r>
            <a:r>
              <a:rPr lang="en-US" sz="2800" dirty="0">
                <a:solidFill>
                  <a:schemeClr val="bg1"/>
                </a:solidFill>
              </a:rPr>
              <a:t> Santo, </a:t>
            </a:r>
            <a:r>
              <a:rPr lang="en-US" sz="2400" baseline="30000" dirty="0">
                <a:solidFill>
                  <a:schemeClr val="bg1"/>
                </a:solidFill>
              </a:rPr>
              <a:t>20</a:t>
            </a:r>
            <a:r>
              <a:rPr lang="en-US" sz="2800" b="1" u="sng" dirty="0">
                <a:solidFill>
                  <a:schemeClr val="bg1"/>
                </a:solidFill>
              </a:rPr>
              <a:t>enseñándoles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obedecer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todo</a:t>
            </a:r>
            <a:r>
              <a:rPr lang="en-US" sz="2800" dirty="0">
                <a:solidFill>
                  <a:schemeClr val="bg1"/>
                </a:solidFill>
              </a:rPr>
              <a:t> lo que les he </a:t>
            </a:r>
            <a:r>
              <a:rPr lang="en-US" sz="2800" dirty="0" err="1">
                <a:solidFill>
                  <a:schemeClr val="bg1"/>
                </a:solidFill>
              </a:rPr>
              <a:t>mandado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ustedes</a:t>
            </a:r>
            <a:r>
              <a:rPr lang="en-US" sz="2800" dirty="0">
                <a:solidFill>
                  <a:schemeClr val="bg1"/>
                </a:solidFill>
              </a:rPr>
              <a:t>. Y les </a:t>
            </a:r>
            <a:r>
              <a:rPr lang="en-US" sz="2800" dirty="0" err="1">
                <a:solidFill>
                  <a:schemeClr val="bg1"/>
                </a:solidFill>
              </a:rPr>
              <a:t>aseguro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dirty="0" err="1">
                <a:solidFill>
                  <a:schemeClr val="bg1"/>
                </a:solidFill>
              </a:rPr>
              <a:t>estaré</a:t>
            </a:r>
            <a:r>
              <a:rPr lang="en-US" sz="2800" dirty="0">
                <a:solidFill>
                  <a:schemeClr val="bg1"/>
                </a:solidFill>
              </a:rPr>
              <a:t> con </a:t>
            </a:r>
            <a:r>
              <a:rPr lang="en-US" sz="2800" dirty="0" err="1">
                <a:solidFill>
                  <a:schemeClr val="bg1"/>
                </a:solidFill>
              </a:rPr>
              <a:t>ustedes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siempre</a:t>
            </a:r>
            <a:r>
              <a:rPr lang="en-US" sz="2800" dirty="0">
                <a:solidFill>
                  <a:schemeClr val="bg1"/>
                </a:solidFill>
              </a:rPr>
              <a:t>, hasta el fin del </a:t>
            </a:r>
            <a:r>
              <a:rPr lang="en-US" sz="2800" dirty="0" err="1">
                <a:solidFill>
                  <a:schemeClr val="bg1"/>
                </a:solidFill>
              </a:rPr>
              <a:t>mundo</a:t>
            </a:r>
            <a:r>
              <a:rPr lang="en-US" sz="2800" dirty="0">
                <a:solidFill>
                  <a:schemeClr val="bg1"/>
                </a:solidFill>
              </a:rPr>
              <a:t>».</a:t>
            </a:r>
            <a:r>
              <a:rPr lang="en-US" sz="2800" b="1" dirty="0">
                <a:solidFill>
                  <a:schemeClr val="bg1"/>
                </a:solidFill>
              </a:rPr>
              <a:t> Mt. 28:19-20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hagan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US" sz="2800" dirty="0">
                <a:solidFill>
                  <a:schemeClr val="bg1"/>
                </a:solidFill>
              </a:rPr>
              <a:t>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bautizar</a:t>
            </a:r>
            <a:r>
              <a:rPr lang="en-US" sz="2800" b="1" dirty="0">
                <a:solidFill>
                  <a:schemeClr val="bg1"/>
                </a:solidFill>
              </a:rPr>
              <a:t> y </a:t>
            </a:r>
            <a:r>
              <a:rPr lang="en-US" sz="2800" b="1" dirty="0" err="1">
                <a:solidFill>
                  <a:schemeClr val="bg1"/>
                </a:solidFill>
              </a:rPr>
              <a:t>enseñar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D6070F-F650-D544-B6BE-97AAE74BE727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469" name="TextBox 43">
            <a:extLst>
              <a:ext uri="{FF2B5EF4-FFF2-40B4-BE49-F238E27FC236}">
                <a16:creationId xmlns:a16="http://schemas.microsoft.com/office/drawing/2014/main" id="{34A0EFB5-C90F-FD47-843C-BA12A8630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9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2470" name="Picture 45">
            <a:extLst>
              <a:ext uri="{FF2B5EF4-FFF2-40B4-BE49-F238E27FC236}">
                <a16:creationId xmlns:a16="http://schemas.microsoft.com/office/drawing/2014/main" id="{00F07553-2F6B-1148-AA3B-23D0E565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9">
            <a:extLst>
              <a:ext uri="{FF2B5EF4-FFF2-40B4-BE49-F238E27FC236}">
                <a16:creationId xmlns:a16="http://schemas.microsoft.com/office/drawing/2014/main" id="{256F7A3A-D614-194A-ADBF-55A90672B7A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3498" name="Picture 37">
              <a:extLst>
                <a:ext uri="{FF2B5EF4-FFF2-40B4-BE49-F238E27FC236}">
                  <a16:creationId xmlns:a16="http://schemas.microsoft.com/office/drawing/2014/main" id="{708656CD-834C-D34E-8ED0-43FCC7EFA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2550285-6C19-8246-8E18-C968B9805421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F90237-ECF6-C343-99EB-CB773F3F3D3C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102633B-EE87-0F4D-B55E-69C7E11B2BD8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 discípulos 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hagan discípulos...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(Renovación Mundial-Honduras)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2" name="Rectangle 10">
            <a:extLst>
              <a:ext uri="{FF2B5EF4-FFF2-40B4-BE49-F238E27FC236}">
                <a16:creationId xmlns:a16="http://schemas.microsoft.com/office/drawing/2014/main" id="{05105E04-0C33-4549-88CF-8E18342B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2B4F75-FE71-B048-9065-902C8FA91982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3494" name="TextBox 44">
            <a:extLst>
              <a:ext uri="{FF2B5EF4-FFF2-40B4-BE49-F238E27FC236}">
                <a16:creationId xmlns:a16="http://schemas.microsoft.com/office/drawing/2014/main" id="{1F42CBD0-4FF7-814B-B026-023D5E1B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9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3495" name="Picture 46">
            <a:extLst>
              <a:ext uri="{FF2B5EF4-FFF2-40B4-BE49-F238E27FC236}">
                <a16:creationId xmlns:a16="http://schemas.microsoft.com/office/drawing/2014/main" id="{A1CEC4D0-B22A-8F45-AB2D-ECFDA98B6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4">
            <a:extLst>
              <a:ext uri="{FF2B5EF4-FFF2-40B4-BE49-F238E27FC236}">
                <a16:creationId xmlns:a16="http://schemas.microsoft.com/office/drawing/2014/main" id="{D4B97B65-97E7-0C42-941A-D50A5CB4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667000"/>
            <a:ext cx="219075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3">
            <a:extLst>
              <a:ext uri="{FF2B5EF4-FFF2-40B4-BE49-F238E27FC236}">
                <a16:creationId xmlns:a16="http://schemas.microsoft.com/office/drawing/2014/main" id="{6B5CAF94-151C-A341-AA6D-CDD73F245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667000"/>
            <a:ext cx="2271712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38">
            <a:extLst>
              <a:ext uri="{FF2B5EF4-FFF2-40B4-BE49-F238E27FC236}">
                <a16:creationId xmlns:a16="http://schemas.microsoft.com/office/drawing/2014/main" id="{952BB853-3B76-D945-BEF3-8899882EF5B7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4519" name="Picture 39">
              <a:extLst>
                <a:ext uri="{FF2B5EF4-FFF2-40B4-BE49-F238E27FC236}">
                  <a16:creationId xmlns:a16="http://schemas.microsoft.com/office/drawing/2014/main" id="{38336C0F-3243-4A4A-A4DE-181A7CBD9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D49B45-F820-2C4E-B928-402C0DA08060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02D61E8-420E-FE4A-A226-CD7BCD13A67D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84BD0BC-2CD6-2B40-A243-9ACDFAF5A5E6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baseline="30000" dirty="0" err="1">
                <a:solidFill>
                  <a:schemeClr val="bg1"/>
                </a:solidFill>
              </a:rPr>
              <a:t>Pregunta</a:t>
            </a:r>
            <a:r>
              <a:rPr lang="en-US" sz="4800" b="1" u="sng" baseline="30000" dirty="0">
                <a:solidFill>
                  <a:schemeClr val="bg1"/>
                </a:solidFill>
              </a:rPr>
              <a:t> por los </a:t>
            </a:r>
            <a:r>
              <a:rPr lang="en-US" sz="4800" b="1" u="sng" baseline="30000" dirty="0" err="1">
                <a:solidFill>
                  <a:schemeClr val="bg1"/>
                </a:solidFill>
              </a:rPr>
              <a:t>trabajadores</a:t>
            </a:r>
            <a:r>
              <a:rPr lang="en-US" sz="4800" b="1" u="sng" baseline="30000" dirty="0">
                <a:solidFill>
                  <a:schemeClr val="bg1"/>
                </a:solidFill>
              </a:rPr>
              <a:t>:</a:t>
            </a:r>
            <a:endParaRPr lang="en-US" sz="3200" baseline="300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aseline="300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aseline="300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37</a:t>
            </a:r>
            <a:r>
              <a:rPr lang="en-US" sz="2800" dirty="0">
                <a:solidFill>
                  <a:schemeClr val="bg1"/>
                </a:solidFill>
              </a:rPr>
              <a:t>Entonces </a:t>
            </a:r>
            <a:r>
              <a:rPr lang="en-US" sz="2800" dirty="0" err="1">
                <a:solidFill>
                  <a:schemeClr val="bg1"/>
                </a:solidFill>
              </a:rPr>
              <a:t>dijo</a:t>
            </a:r>
            <a:r>
              <a:rPr lang="en-US" sz="2800" dirty="0">
                <a:solidFill>
                  <a:schemeClr val="bg1"/>
                </a:solidFill>
              </a:rPr>
              <a:t> a sus </a:t>
            </a:r>
            <a:r>
              <a:rPr lang="en-US" sz="2800" dirty="0" err="1">
                <a:solidFill>
                  <a:schemeClr val="bg1"/>
                </a:solidFill>
              </a:rPr>
              <a:t>discípulos</a:t>
            </a:r>
            <a:r>
              <a:rPr lang="en-US" sz="2800" dirty="0">
                <a:solidFill>
                  <a:schemeClr val="bg1"/>
                </a:solidFill>
              </a:rPr>
              <a:t>: «La </a:t>
            </a:r>
            <a:r>
              <a:rPr lang="en-US" sz="2800" dirty="0" err="1">
                <a:solidFill>
                  <a:schemeClr val="bg1"/>
                </a:solidFill>
              </a:rPr>
              <a:t>cosecha</a:t>
            </a:r>
            <a:r>
              <a:rPr lang="en-US" sz="2800" dirty="0">
                <a:solidFill>
                  <a:schemeClr val="bg1"/>
                </a:solidFill>
              </a:rPr>
              <a:t> es </a:t>
            </a:r>
            <a:r>
              <a:rPr lang="en-US" sz="2800" dirty="0" err="1">
                <a:solidFill>
                  <a:schemeClr val="bg1"/>
                </a:solidFill>
              </a:rPr>
              <a:t>mucha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pero</a:t>
            </a:r>
            <a:r>
              <a:rPr lang="en-US" sz="2800" dirty="0">
                <a:solidFill>
                  <a:schemeClr val="bg1"/>
                </a:solidFill>
              </a:rPr>
              <a:t> los </a:t>
            </a:r>
            <a:r>
              <a:rPr lang="en-US" sz="2800" dirty="0" err="1">
                <a:solidFill>
                  <a:schemeClr val="bg1"/>
                </a:solidFill>
              </a:rPr>
              <a:t>obreros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pocos</a:t>
            </a:r>
            <a:r>
              <a:rPr lang="en-US" sz="2800" dirty="0">
                <a:solidFill>
                  <a:schemeClr val="bg1"/>
                </a:solidFill>
              </a:rPr>
              <a:t>. </a:t>
            </a:r>
            <a:r>
              <a:rPr lang="en-US" sz="2800" baseline="30000" dirty="0">
                <a:solidFill>
                  <a:schemeClr val="bg1"/>
                </a:solidFill>
              </a:rPr>
              <a:t>38</a:t>
            </a:r>
            <a:r>
              <a:rPr lang="en-US" sz="2800" dirty="0">
                <a:solidFill>
                  <a:schemeClr val="bg1"/>
                </a:solidFill>
              </a:rPr>
              <a:t>Pídanle, por tanto, al </a:t>
            </a:r>
            <a:r>
              <a:rPr lang="en-US" sz="2800" dirty="0" err="1">
                <a:solidFill>
                  <a:schemeClr val="bg1"/>
                </a:solidFill>
              </a:rPr>
              <a:t>Señor</a:t>
            </a:r>
            <a:r>
              <a:rPr lang="en-US" sz="2800" dirty="0">
                <a:solidFill>
                  <a:schemeClr val="bg1"/>
                </a:solidFill>
              </a:rPr>
              <a:t> de la </a:t>
            </a:r>
            <a:r>
              <a:rPr lang="en-US" sz="2800" dirty="0" err="1">
                <a:solidFill>
                  <a:schemeClr val="bg1"/>
                </a:solidFill>
              </a:rPr>
              <a:t>cosecha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dirty="0" err="1">
                <a:solidFill>
                  <a:schemeClr val="bg1"/>
                </a:solidFill>
              </a:rPr>
              <a:t>mande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obreros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su</a:t>
            </a:r>
            <a:r>
              <a:rPr lang="en-US" sz="2800" dirty="0">
                <a:solidFill>
                  <a:schemeClr val="bg1"/>
                </a:solidFill>
              </a:rPr>
              <a:t> campo».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					</a:t>
            </a:r>
            <a:r>
              <a:rPr lang="en-US" sz="2800" b="1" dirty="0">
                <a:solidFill>
                  <a:schemeClr val="bg1"/>
                </a:solidFill>
              </a:rPr>
              <a:t>Mateo 9:37-38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082327-63DD-3943-8B3E-3FEC236F073F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517" name="TextBox 43">
            <a:extLst>
              <a:ext uri="{FF2B5EF4-FFF2-40B4-BE49-F238E27FC236}">
                <a16:creationId xmlns:a16="http://schemas.microsoft.com/office/drawing/2014/main" id="{8330F3DC-389C-3843-89C0-D8DC3AB4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9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4518" name="Picture 45">
            <a:extLst>
              <a:ext uri="{FF2B5EF4-FFF2-40B4-BE49-F238E27FC236}">
                <a16:creationId xmlns:a16="http://schemas.microsoft.com/office/drawing/2014/main" id="{9A8EEFD5-6B50-954D-B262-84D8A4C26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9">
            <a:extLst>
              <a:ext uri="{FF2B5EF4-FFF2-40B4-BE49-F238E27FC236}">
                <a16:creationId xmlns:a16="http://schemas.microsoft.com/office/drawing/2014/main" id="{262B618F-B98C-764F-B7F2-848646BCCEC7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5544" name="Picture 37">
              <a:extLst>
                <a:ext uri="{FF2B5EF4-FFF2-40B4-BE49-F238E27FC236}">
                  <a16:creationId xmlns:a16="http://schemas.microsoft.com/office/drawing/2014/main" id="{3DD7ABDE-85FC-2E4B-B23E-DA1631356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072AF1-13A8-B349-9DF8-C8CF8CF4D7AA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411FDF7-C89C-3C4E-AA7E-BC99031064BE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7A9487A-3317-2947-83AD-3CC52E96B912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Montserrat" panose="00000500000000000000" pitchFamily="50" charset="0"/>
              </a:rPr>
              <a:t>Go and Tell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US" sz="24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Seminario</a:t>
            </a: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sobre</a:t>
            </a: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evangelismo</a:t>
            </a:r>
            <a:endParaRPr lang="en-U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*</a:t>
            </a:r>
            <a:r>
              <a:rPr lang="en-US" sz="2400" dirty="0" err="1">
                <a:solidFill>
                  <a:schemeClr val="bg1"/>
                </a:solidFill>
              </a:rPr>
              <a:t>Echa</a:t>
            </a:r>
            <a:r>
              <a:rPr lang="en-US" sz="2400" dirty="0">
                <a:solidFill>
                  <a:schemeClr val="bg1"/>
                </a:solidFill>
              </a:rPr>
              <a:t> un </a:t>
            </a:r>
            <a:r>
              <a:rPr lang="en-US" sz="2400" dirty="0" err="1">
                <a:solidFill>
                  <a:schemeClr val="bg1"/>
                </a:solidFill>
              </a:rPr>
              <a:t>vistazo</a:t>
            </a:r>
            <a:r>
              <a:rPr lang="en-US" sz="2400" dirty="0">
                <a:solidFill>
                  <a:schemeClr val="bg1"/>
                </a:solidFill>
              </a:rPr>
              <a:t> a los </a:t>
            </a:r>
            <a:r>
              <a:rPr lang="en-US" sz="2400" dirty="0" err="1">
                <a:solidFill>
                  <a:schemeClr val="bg1"/>
                </a:solidFill>
              </a:rPr>
              <a:t>versículos</a:t>
            </a:r>
            <a:r>
              <a:rPr lang="en-US" sz="2400" dirty="0">
                <a:solidFill>
                  <a:schemeClr val="bg1"/>
                </a:solidFill>
              </a:rPr>
              <a:t> de la </a:t>
            </a:r>
            <a:r>
              <a:rPr lang="en-US" sz="2400" dirty="0" err="1">
                <a:solidFill>
                  <a:schemeClr val="bg1"/>
                </a:solidFill>
              </a:rPr>
              <a:t>memoria</a:t>
            </a:r>
            <a:r>
              <a:rPr lang="en-US" sz="2400" dirty="0">
                <a:solidFill>
                  <a:schemeClr val="bg1"/>
                </a:solidFill>
              </a:rPr>
              <a:t> de las </a:t>
            </a:r>
            <a:r>
              <a:rPr lang="en-US" sz="2400" dirty="0" err="1">
                <a:solidFill>
                  <a:schemeClr val="bg1"/>
                </a:solidFill>
              </a:rPr>
              <a:t>Escrituras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Página</a:t>
            </a:r>
            <a:r>
              <a:rPr lang="en-US" sz="2400" dirty="0">
                <a:solidFill>
                  <a:schemeClr val="bg1"/>
                </a:solidFill>
              </a:rPr>
              <a:t> 10)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*</a:t>
            </a:r>
            <a:r>
              <a:rPr lang="en-US" sz="2400" dirty="0" err="1">
                <a:solidFill>
                  <a:schemeClr val="bg1"/>
                </a:solidFill>
              </a:rPr>
              <a:t>Echa</a:t>
            </a:r>
            <a:r>
              <a:rPr lang="en-US" sz="2400" dirty="0">
                <a:solidFill>
                  <a:schemeClr val="bg1"/>
                </a:solidFill>
              </a:rPr>
              <a:t> un </a:t>
            </a:r>
            <a:r>
              <a:rPr lang="en-US" sz="2400" dirty="0" err="1">
                <a:solidFill>
                  <a:schemeClr val="bg1"/>
                </a:solidFill>
              </a:rPr>
              <a:t>vistazo</a:t>
            </a:r>
            <a:r>
              <a:rPr lang="en-US" sz="2400" dirty="0">
                <a:solidFill>
                  <a:schemeClr val="bg1"/>
                </a:solidFill>
              </a:rPr>
              <a:t> a los </a:t>
            </a:r>
            <a:r>
              <a:rPr lang="en-US" sz="2400" dirty="0" err="1">
                <a:solidFill>
                  <a:schemeClr val="bg1"/>
                </a:solidFill>
              </a:rPr>
              <a:t>recursos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sugeridos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página</a:t>
            </a:r>
            <a:r>
              <a:rPr lang="en-US" sz="2400" dirty="0">
                <a:solidFill>
                  <a:schemeClr val="bg1"/>
                </a:solidFill>
              </a:rPr>
              <a:t> 11)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*El </a:t>
            </a:r>
            <a:r>
              <a:rPr lang="en-US" sz="2400" dirty="0" err="1">
                <a:solidFill>
                  <a:schemeClr val="bg1"/>
                </a:solidFill>
              </a:rPr>
              <a:t>seminario</a:t>
            </a:r>
            <a:r>
              <a:rPr lang="en-US" sz="2400" dirty="0">
                <a:solidFill>
                  <a:schemeClr val="bg1"/>
                </a:solidFill>
              </a:rPr>
              <a:t> de Go and Tell Evangelism y </a:t>
            </a:r>
            <a:r>
              <a:rPr lang="en-US" sz="2400" dirty="0" err="1">
                <a:solidFill>
                  <a:schemeClr val="bg1"/>
                </a:solidFill>
              </a:rPr>
              <a:t>todos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recursos</a:t>
            </a:r>
            <a:r>
              <a:rPr lang="en-US" sz="2400" dirty="0">
                <a:solidFill>
                  <a:schemeClr val="bg1"/>
                </a:solidFill>
              </a:rPr>
              <a:t> (video, audio, </a:t>
            </a:r>
            <a:r>
              <a:rPr lang="en-US" sz="2400" dirty="0" err="1">
                <a:solidFill>
                  <a:schemeClr val="bg1"/>
                </a:solidFill>
              </a:rPr>
              <a:t>folleto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otro</a:t>
            </a:r>
            <a:r>
              <a:rPr lang="en-US" sz="2400" dirty="0">
                <a:solidFill>
                  <a:schemeClr val="bg1"/>
                </a:solidFill>
              </a:rPr>
              <a:t> material) son GRATUITOS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línea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www.declarethegospel.com</a:t>
            </a: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d-ID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5540" name="Rectangle 10">
            <a:extLst>
              <a:ext uri="{FF2B5EF4-FFF2-40B4-BE49-F238E27FC236}">
                <a16:creationId xmlns:a16="http://schemas.microsoft.com/office/drawing/2014/main" id="{4AD64538-15E9-B747-BB36-7D16377A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AE1A1B-5C73-1A47-8565-E7E5F8E8174F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542" name="TextBox 44">
            <a:extLst>
              <a:ext uri="{FF2B5EF4-FFF2-40B4-BE49-F238E27FC236}">
                <a16:creationId xmlns:a16="http://schemas.microsoft.com/office/drawing/2014/main" id="{FA36606B-3AFA-4F4A-9FC0-2CDBBF13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11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5543" name="Picture 46">
            <a:extLst>
              <a:ext uri="{FF2B5EF4-FFF2-40B4-BE49-F238E27FC236}">
                <a16:creationId xmlns:a16="http://schemas.microsoft.com/office/drawing/2014/main" id="{F9A29D02-E508-6540-8848-1893699F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38">
            <a:extLst>
              <a:ext uri="{FF2B5EF4-FFF2-40B4-BE49-F238E27FC236}">
                <a16:creationId xmlns:a16="http://schemas.microsoft.com/office/drawing/2014/main" id="{A7D786E9-47E6-F442-956C-FEEBF3984DC1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6567" name="Picture 39">
              <a:extLst>
                <a:ext uri="{FF2B5EF4-FFF2-40B4-BE49-F238E27FC236}">
                  <a16:creationId xmlns:a16="http://schemas.microsoft.com/office/drawing/2014/main" id="{D6578465-9CBC-6144-9F58-F5797F65F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78256CA-A940-EE45-BBED-42E5D1A619A0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EFE97A-8D36-F140-B32F-B7B36FBEE8E1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ED1413B-340B-7E44-AE9B-391B6739692B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u="sng" dirty="0">
                <a:solidFill>
                  <a:schemeClr val="bg1"/>
                </a:solidFill>
              </a:rPr>
              <a:t>¿</a:t>
            </a:r>
            <a:r>
              <a:rPr lang="en-US" altLang="en-US" sz="3200" b="1" u="sng" dirty="0" err="1">
                <a:solidFill>
                  <a:schemeClr val="bg1"/>
                </a:solidFill>
              </a:rPr>
              <a:t>Irás</a:t>
            </a:r>
            <a:r>
              <a:rPr lang="en-US" altLang="en-US" sz="3200" b="1" u="sng" dirty="0">
                <a:solidFill>
                  <a:schemeClr val="bg1"/>
                </a:solidFill>
              </a:rPr>
              <a:t> y lo </a:t>
            </a:r>
            <a:r>
              <a:rPr lang="en-US" altLang="en-US" sz="3200" b="1" u="sng" dirty="0" err="1">
                <a:solidFill>
                  <a:schemeClr val="bg1"/>
                </a:solidFill>
              </a:rPr>
              <a:t>dirás</a:t>
            </a:r>
            <a:r>
              <a:rPr lang="en-US" altLang="en-US" sz="3200" b="1" u="sng" dirty="0">
                <a:solidFill>
                  <a:schemeClr val="bg1"/>
                </a:solidFill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u="sng" baseline="300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aseline="300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30000" dirty="0">
                <a:solidFill>
                  <a:schemeClr val="bg1"/>
                </a:solidFill>
              </a:rPr>
              <a:t>8</a:t>
            </a:r>
            <a:r>
              <a:rPr lang="en-US" sz="2800" dirty="0">
                <a:solidFill>
                  <a:schemeClr val="bg1"/>
                </a:solidFill>
              </a:rPr>
              <a:t>Entonces </a:t>
            </a:r>
            <a:r>
              <a:rPr lang="en-US" sz="2800" dirty="0" err="1">
                <a:solidFill>
                  <a:schemeClr val="bg1"/>
                </a:solidFill>
              </a:rPr>
              <a:t>oí</a:t>
            </a:r>
            <a:r>
              <a:rPr lang="en-US" sz="2800" dirty="0">
                <a:solidFill>
                  <a:schemeClr val="bg1"/>
                </a:solidFill>
              </a:rPr>
              <a:t> la </a:t>
            </a:r>
            <a:r>
              <a:rPr lang="en-US" sz="2800" dirty="0" err="1">
                <a:solidFill>
                  <a:schemeClr val="bg1"/>
                </a:solidFill>
              </a:rPr>
              <a:t>voz</a:t>
            </a:r>
            <a:r>
              <a:rPr lang="en-US" sz="2800" dirty="0">
                <a:solidFill>
                  <a:schemeClr val="bg1"/>
                </a:solidFill>
              </a:rPr>
              <a:t> del </a:t>
            </a:r>
            <a:r>
              <a:rPr lang="en-US" sz="2800" dirty="0" err="1">
                <a:solidFill>
                  <a:schemeClr val="bg1"/>
                </a:solidFill>
              </a:rPr>
              <a:t>Señor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dirty="0" err="1">
                <a:solidFill>
                  <a:schemeClr val="bg1"/>
                </a:solidFill>
              </a:rPr>
              <a:t>decía</a:t>
            </a:r>
            <a:r>
              <a:rPr lang="en-US" sz="2800" dirty="0">
                <a:solidFill>
                  <a:schemeClr val="bg1"/>
                </a:solidFill>
              </a:rPr>
              <a:t>: «¿A </a:t>
            </a:r>
            <a:r>
              <a:rPr lang="en-US" sz="2800" dirty="0" err="1">
                <a:solidFill>
                  <a:schemeClr val="bg1"/>
                </a:solidFill>
              </a:rPr>
              <a:t>quién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enviaré</a:t>
            </a:r>
            <a:r>
              <a:rPr lang="en-US" sz="2800" dirty="0">
                <a:solidFill>
                  <a:schemeClr val="bg1"/>
                </a:solidFill>
              </a:rPr>
              <a:t>? Y ¿</a:t>
            </a:r>
            <a:r>
              <a:rPr lang="en-US" sz="2800" dirty="0" err="1">
                <a:solidFill>
                  <a:schemeClr val="bg1"/>
                </a:solidFill>
              </a:rPr>
              <a:t>quién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irá</a:t>
            </a:r>
            <a:r>
              <a:rPr lang="en-US" sz="2800" dirty="0">
                <a:solidFill>
                  <a:schemeClr val="bg1"/>
                </a:solidFill>
              </a:rPr>
              <a:t> por </a:t>
            </a:r>
            <a:r>
              <a:rPr lang="en-US" sz="2800" dirty="0" err="1">
                <a:solidFill>
                  <a:schemeClr val="bg1"/>
                </a:solidFill>
              </a:rPr>
              <a:t>nosotros</a:t>
            </a:r>
            <a:r>
              <a:rPr lang="en-US" sz="2800" dirty="0">
                <a:solidFill>
                  <a:schemeClr val="bg1"/>
                </a:solidFill>
              </a:rPr>
              <a:t>?» Y </a:t>
            </a:r>
            <a:r>
              <a:rPr lang="en-US" sz="2800" dirty="0" err="1">
                <a:solidFill>
                  <a:schemeClr val="bg1"/>
                </a:solidFill>
              </a:rPr>
              <a:t>dije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¡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Envíame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(</a:t>
            </a:r>
            <a:r>
              <a:rPr lang="en-US" sz="2800" b="1" dirty="0" err="1">
                <a:solidFill>
                  <a:schemeClr val="bg1"/>
                </a:solidFill>
              </a:rPr>
              <a:t>Isaías</a:t>
            </a:r>
            <a:r>
              <a:rPr lang="en-US" sz="2800" b="1" dirty="0">
                <a:solidFill>
                  <a:schemeClr val="bg1"/>
                </a:solidFill>
              </a:rPr>
              <a:t> 6:8)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066E14-8F0A-B34E-A33B-47DFD7548800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565" name="TextBox 43">
            <a:extLst>
              <a:ext uri="{FF2B5EF4-FFF2-40B4-BE49-F238E27FC236}">
                <a16:creationId xmlns:a16="http://schemas.microsoft.com/office/drawing/2014/main" id="{BB0AFFA4-8230-6D4F-AC95-1ABB0CEF5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9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6566" name="Picture 45">
            <a:extLst>
              <a:ext uri="{FF2B5EF4-FFF2-40B4-BE49-F238E27FC236}">
                <a16:creationId xmlns:a16="http://schemas.microsoft.com/office/drawing/2014/main" id="{2FF28273-D4FE-C740-8BB0-B69169288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9">
            <a:extLst>
              <a:ext uri="{FF2B5EF4-FFF2-40B4-BE49-F238E27FC236}">
                <a16:creationId xmlns:a16="http://schemas.microsoft.com/office/drawing/2014/main" id="{596C5467-EB8C-0D4D-BDF5-8042A979B724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7592" name="Picture 37">
              <a:extLst>
                <a:ext uri="{FF2B5EF4-FFF2-40B4-BE49-F238E27FC236}">
                  <a16:creationId xmlns:a16="http://schemas.microsoft.com/office/drawing/2014/main" id="{20740293-198F-CD46-8868-0E1A1001F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F37682-2186-FC47-8798-450131C84539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19235FB-75A1-ED48-ABB4-29D3F3220741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D0476C0-2F03-5544-B503-91447F5201A5}"/>
              </a:ext>
            </a:extLst>
          </p:cNvPr>
          <p:cNvSpPr/>
          <p:nvPr/>
        </p:nvSpPr>
        <p:spPr>
          <a:xfrm>
            <a:off x="3314700" y="658813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u="sng">
                <a:solidFill>
                  <a:schemeClr val="bg1"/>
                </a:solidFill>
              </a:rPr>
              <a:t>Testimonio personal: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bg1"/>
                </a:solidFill>
              </a:rPr>
              <a:t>Comparte lo que el Señor ha impreso en tu corazón hoy: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8" name="Rectangle 10">
            <a:extLst>
              <a:ext uri="{FF2B5EF4-FFF2-40B4-BE49-F238E27FC236}">
                <a16:creationId xmlns:a16="http://schemas.microsoft.com/office/drawing/2014/main" id="{C431A6E1-20D3-D140-9E8C-AE06B89B4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9958E8-CC40-324F-9156-1CAD3E48C0E1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590" name="TextBox 44">
            <a:extLst>
              <a:ext uri="{FF2B5EF4-FFF2-40B4-BE49-F238E27FC236}">
                <a16:creationId xmlns:a16="http://schemas.microsoft.com/office/drawing/2014/main" id="{7811929F-30FB-F04A-B4FE-1459F747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9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7591" name="Picture 46">
            <a:extLst>
              <a:ext uri="{FF2B5EF4-FFF2-40B4-BE49-F238E27FC236}">
                <a16:creationId xmlns:a16="http://schemas.microsoft.com/office/drawing/2014/main" id="{C0E21603-665D-E249-AF89-EF8509151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5">
            <a:extLst>
              <a:ext uri="{FF2B5EF4-FFF2-40B4-BE49-F238E27FC236}">
                <a16:creationId xmlns:a16="http://schemas.microsoft.com/office/drawing/2014/main" id="{BBFFAB6F-7B22-D248-B613-B09D595200AD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68616" name="Picture 12">
              <a:extLst>
                <a:ext uri="{FF2B5EF4-FFF2-40B4-BE49-F238E27FC236}">
                  <a16:creationId xmlns:a16="http://schemas.microsoft.com/office/drawing/2014/main" id="{BEB3D65B-E97D-614D-A200-CDDF0092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71A3F5-C52A-414D-8E46-0E6922B28DD4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F30251-5195-6C43-A6C4-4FC96F534953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5C8F1B5-883C-5840-B8EF-941DABB64F50}"/>
              </a:ext>
            </a:extLst>
          </p:cNvPr>
          <p:cNvSpPr/>
          <p:nvPr/>
        </p:nvSpPr>
        <p:spPr>
          <a:xfrm>
            <a:off x="3971925" y="1993900"/>
            <a:ext cx="5172075" cy="330041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301AB-E414-154A-B25C-42F75580DCA2}"/>
              </a:ext>
            </a:extLst>
          </p:cNvPr>
          <p:cNvSpPr txBox="1"/>
          <p:nvPr/>
        </p:nvSpPr>
        <p:spPr>
          <a:xfrm>
            <a:off x="4094163" y="3243263"/>
            <a:ext cx="4748212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50" charset="0"/>
                <a:cs typeface="+mn-cs"/>
              </a:rPr>
              <a:t>Bienvenido al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50" charset="0"/>
                <a:cs typeface="+mn-cs"/>
              </a:rPr>
              <a:t>Seminario Go and Tell Evangelism</a:t>
            </a:r>
            <a:endParaRPr lang="id-ID" sz="3600" b="1" dirty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50" charset="0"/>
              <a:cs typeface="+mn-cs"/>
            </a:endParaRPr>
          </a:p>
        </p:txBody>
      </p:sp>
      <p:pic>
        <p:nvPicPr>
          <p:cNvPr id="68613" name="Picture 9">
            <a:extLst>
              <a:ext uri="{FF2B5EF4-FFF2-40B4-BE49-F238E27FC236}">
                <a16:creationId xmlns:a16="http://schemas.microsoft.com/office/drawing/2014/main" id="{402CA765-1A7E-6C48-908F-DA09EB2E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2286000"/>
            <a:ext cx="1787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05F2CA-5A45-EB4F-B51C-944ABB6853DD}"/>
              </a:ext>
            </a:extLst>
          </p:cNvPr>
          <p:cNvSpPr txBox="1"/>
          <p:nvPr/>
        </p:nvSpPr>
        <p:spPr>
          <a:xfrm>
            <a:off x="5484813" y="6450013"/>
            <a:ext cx="2970212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0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8615" name="Picture 20">
            <a:extLst>
              <a:ext uri="{FF2B5EF4-FFF2-40B4-BE49-F238E27FC236}">
                <a16:creationId xmlns:a16="http://schemas.microsoft.com/office/drawing/2014/main" id="{ADD1D12A-E970-6443-8887-9F93CBB3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">
            <a:extLst>
              <a:ext uri="{FF2B5EF4-FFF2-40B4-BE49-F238E27FC236}">
                <a16:creationId xmlns:a16="http://schemas.microsoft.com/office/drawing/2014/main" id="{1AABE7B8-B147-A849-A32D-7756A415CF68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8200" name="Picture 9">
              <a:extLst>
                <a:ext uri="{FF2B5EF4-FFF2-40B4-BE49-F238E27FC236}">
                  <a16:creationId xmlns:a16="http://schemas.microsoft.com/office/drawing/2014/main" id="{2906F62F-3E58-6241-8036-976C96619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7ABF59-83CB-4643-8E81-83757A38E8AE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D107CB-7558-3947-9B1A-1501F3F7660D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AB5F038-4823-5340-B3CB-3BCC5EFFAC65}"/>
              </a:ext>
            </a:extLst>
          </p:cNvPr>
          <p:cNvSpPr/>
          <p:nvPr/>
        </p:nvSpPr>
        <p:spPr>
          <a:xfrm>
            <a:off x="3421063" y="596900"/>
            <a:ext cx="5197475" cy="5664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Día del </a:t>
            </a:r>
            <a:r>
              <a:rPr lang="en-US" sz="2400" b="1" dirty="0" err="1">
                <a:solidFill>
                  <a:schemeClr val="bg1"/>
                </a:solidFill>
              </a:rPr>
              <a:t>Señor</a:t>
            </a:r>
            <a:r>
              <a:rPr lang="en-US" sz="2400" b="1" dirty="0">
                <a:solidFill>
                  <a:schemeClr val="bg1"/>
                </a:solidFill>
              </a:rPr>
              <a:t> 5 </a:t>
            </a:r>
            <a:r>
              <a:rPr lang="en-US" sz="2400" b="1" dirty="0" err="1">
                <a:solidFill>
                  <a:schemeClr val="bg1"/>
                </a:solidFill>
              </a:rPr>
              <a:t>Pregunta</a:t>
            </a:r>
            <a:r>
              <a:rPr lang="en-US" sz="2400" b="1" dirty="0">
                <a:solidFill>
                  <a:schemeClr val="bg1"/>
                </a:solidFill>
              </a:rPr>
              <a:t>/Respuesta 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P. </a:t>
            </a:r>
            <a:r>
              <a:rPr lang="en-US" sz="2400" b="1" dirty="0" err="1">
                <a:solidFill>
                  <a:schemeClr val="bg1"/>
                </a:solidFill>
              </a:rPr>
              <a:t>Según</a:t>
            </a:r>
            <a:r>
              <a:rPr lang="en-US" sz="2400" b="1" dirty="0">
                <a:solidFill>
                  <a:schemeClr val="bg1"/>
                </a:solidFill>
              </a:rPr>
              <a:t> el </a:t>
            </a:r>
            <a:r>
              <a:rPr lang="en-US" sz="2400" b="1" dirty="0" err="1">
                <a:solidFill>
                  <a:schemeClr val="bg1"/>
                </a:solidFill>
              </a:rPr>
              <a:t>justo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juicio</a:t>
            </a:r>
            <a:r>
              <a:rPr lang="en-US" sz="2400" b="1" dirty="0">
                <a:solidFill>
                  <a:schemeClr val="bg1"/>
                </a:solidFill>
              </a:rPr>
              <a:t> de Dios, </a:t>
            </a:r>
            <a:r>
              <a:rPr lang="en-US" sz="2400" b="1" dirty="0" err="1">
                <a:solidFill>
                  <a:schemeClr val="bg1"/>
                </a:solidFill>
              </a:rPr>
              <a:t>merecemos</a:t>
            </a:r>
            <a:r>
              <a:rPr lang="en-US" sz="2400" b="1" dirty="0">
                <a:solidFill>
                  <a:schemeClr val="bg1"/>
                </a:solidFill>
              </a:rPr>
              <a:t> un </a:t>
            </a:r>
            <a:r>
              <a:rPr lang="en-US" sz="2400" b="1" dirty="0" err="1">
                <a:solidFill>
                  <a:schemeClr val="bg1"/>
                </a:solidFill>
              </a:rPr>
              <a:t>castigo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ahora</a:t>
            </a:r>
            <a:r>
              <a:rPr lang="en-US" sz="2400" b="1" dirty="0">
                <a:solidFill>
                  <a:schemeClr val="bg1"/>
                </a:solidFill>
              </a:rPr>
              <a:t> y </a:t>
            </a:r>
            <a:r>
              <a:rPr lang="en-US" sz="2400" b="1" dirty="0" err="1">
                <a:solidFill>
                  <a:schemeClr val="bg1"/>
                </a:solidFill>
              </a:rPr>
              <a:t>en</a:t>
            </a:r>
            <a:r>
              <a:rPr lang="en-US" sz="2400" b="1" dirty="0">
                <a:solidFill>
                  <a:schemeClr val="bg1"/>
                </a:solidFill>
              </a:rPr>
              <a:t> la </a:t>
            </a:r>
            <a:r>
              <a:rPr lang="en-US" sz="2400" b="1" dirty="0" err="1">
                <a:solidFill>
                  <a:schemeClr val="bg1"/>
                </a:solidFill>
              </a:rPr>
              <a:t>eternidad</a:t>
            </a:r>
            <a:r>
              <a:rPr lang="en-US" sz="2400" b="1" dirty="0">
                <a:solidFill>
                  <a:schemeClr val="bg1"/>
                </a:solidFill>
              </a:rPr>
              <a:t>: ¿</a:t>
            </a:r>
            <a:r>
              <a:rPr lang="en-US" sz="2400" b="1" dirty="0" err="1">
                <a:solidFill>
                  <a:schemeClr val="bg1"/>
                </a:solidFill>
              </a:rPr>
              <a:t>cómo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podemos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escapar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este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castigo</a:t>
            </a:r>
            <a:r>
              <a:rPr lang="en-US" sz="2400" b="1" dirty="0">
                <a:solidFill>
                  <a:schemeClr val="bg1"/>
                </a:solidFill>
              </a:rPr>
              <a:t> y </a:t>
            </a:r>
            <a:r>
              <a:rPr lang="en-US" sz="2400" b="1" dirty="0" err="1">
                <a:solidFill>
                  <a:schemeClr val="bg1"/>
                </a:solidFill>
              </a:rPr>
              <a:t>regresar</a:t>
            </a:r>
            <a:r>
              <a:rPr lang="en-US" sz="2400" b="1" dirty="0">
                <a:solidFill>
                  <a:schemeClr val="bg1"/>
                </a:solidFill>
              </a:rPr>
              <a:t> al favor de Dios?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R. Dios </a:t>
            </a:r>
            <a:r>
              <a:rPr lang="en-US" sz="2400" dirty="0" err="1">
                <a:solidFill>
                  <a:schemeClr val="bg1"/>
                </a:solidFill>
              </a:rPr>
              <a:t>requiere</a:t>
            </a:r>
            <a:r>
              <a:rPr lang="en-US" sz="2400" dirty="0">
                <a:solidFill>
                  <a:schemeClr val="bg1"/>
                </a:solidFill>
              </a:rPr>
              <a:t> que </a:t>
            </a:r>
            <a:r>
              <a:rPr lang="en-US" sz="2400" dirty="0" err="1">
                <a:solidFill>
                  <a:schemeClr val="bg1"/>
                </a:solidFill>
              </a:rPr>
              <a:t>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justicia</a:t>
            </a:r>
            <a:r>
              <a:rPr lang="en-US" sz="2400" dirty="0">
                <a:solidFill>
                  <a:schemeClr val="bg1"/>
                </a:solidFill>
              </a:rPr>
              <a:t> sea </a:t>
            </a:r>
            <a:r>
              <a:rPr lang="en-US" sz="2400" dirty="0" err="1">
                <a:solidFill>
                  <a:schemeClr val="bg1"/>
                </a:solidFill>
              </a:rPr>
              <a:t>cumplida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Por lo tanto, las </a:t>
            </a:r>
            <a:r>
              <a:rPr lang="en-US" sz="2400" dirty="0" err="1">
                <a:solidFill>
                  <a:schemeClr val="bg1"/>
                </a:solidFill>
              </a:rPr>
              <a:t>reclamaciones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esta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justicia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deben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pagarse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totalidad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6" name="TextBox 12">
            <a:extLst>
              <a:ext uri="{FF2B5EF4-FFF2-40B4-BE49-F238E27FC236}">
                <a16:creationId xmlns:a16="http://schemas.microsoft.com/office/drawing/2014/main" id="{B1125B84-F6DE-DC45-83A7-50071DE1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728663"/>
            <a:ext cx="4694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  <a:latin typeface="Montserrat" pitchFamily="2" charset="77"/>
              </a:rPr>
              <a:t>Catecismo de Heidelberg</a:t>
            </a:r>
            <a:endParaRPr lang="id-ID" alt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C219B2-E242-A54D-AB82-EC893BC8AE55}"/>
              </a:ext>
            </a:extLst>
          </p:cNvPr>
          <p:cNvSpPr txBox="1"/>
          <p:nvPr/>
        </p:nvSpPr>
        <p:spPr>
          <a:xfrm>
            <a:off x="3421063" y="6392863"/>
            <a:ext cx="3589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98" name="TextBox 18">
            <a:extLst>
              <a:ext uri="{FF2B5EF4-FFF2-40B4-BE49-F238E27FC236}">
                <a16:creationId xmlns:a16="http://schemas.microsoft.com/office/drawing/2014/main" id="{11CD63D6-F8BE-0D40-A2F0-B568849F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64277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2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8199" name="Picture 21">
            <a:extLst>
              <a:ext uri="{FF2B5EF4-FFF2-40B4-BE49-F238E27FC236}">
                <a16:creationId xmlns:a16="http://schemas.microsoft.com/office/drawing/2014/main" id="{B6436E54-996D-9843-957E-503C7A23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8">
            <a:extLst>
              <a:ext uri="{FF2B5EF4-FFF2-40B4-BE49-F238E27FC236}">
                <a16:creationId xmlns:a16="http://schemas.microsoft.com/office/drawing/2014/main" id="{3A0E17D3-2B51-3840-8879-1511B66D751E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9224" name="Picture 39">
              <a:extLst>
                <a:ext uri="{FF2B5EF4-FFF2-40B4-BE49-F238E27FC236}">
                  <a16:creationId xmlns:a16="http://schemas.microsoft.com/office/drawing/2014/main" id="{DFA479A1-3B58-4C40-BB22-B2BF1CCA5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6BB7031-46A1-E146-B08E-0E6E80D1A950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DE13C4-CBF6-4348-B1B4-8954407E9400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11CC032-79A5-6641-A9F6-1A3F2E4C87A6}"/>
              </a:ext>
            </a:extLst>
          </p:cNvPr>
          <p:cNvSpPr/>
          <p:nvPr/>
        </p:nvSpPr>
        <p:spPr>
          <a:xfrm>
            <a:off x="3314700" y="571500"/>
            <a:ext cx="5197475" cy="5664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E17DFF55-DF62-8246-9426-987F0762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1042988"/>
            <a:ext cx="4495800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000" baseline="30000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2400" baseline="30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baseline="30000" dirty="0">
                <a:solidFill>
                  <a:schemeClr val="bg1"/>
                </a:solidFill>
              </a:rPr>
              <a:t>36</a:t>
            </a:r>
            <a:r>
              <a:rPr lang="en-US" altLang="en-US" sz="2400" dirty="0">
                <a:solidFill>
                  <a:schemeClr val="bg1"/>
                </a:solidFill>
              </a:rPr>
              <a:t>«El que </a:t>
            </a:r>
            <a:r>
              <a:rPr lang="en-US" altLang="en-US" sz="2400" dirty="0" err="1">
                <a:solidFill>
                  <a:schemeClr val="bg1"/>
                </a:solidFill>
              </a:rPr>
              <a:t>cree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en</a:t>
            </a:r>
            <a:r>
              <a:rPr lang="en-US" altLang="en-US" sz="2400" dirty="0">
                <a:solidFill>
                  <a:schemeClr val="bg1"/>
                </a:solidFill>
              </a:rPr>
              <a:t> el </a:t>
            </a:r>
            <a:r>
              <a:rPr lang="en-US" altLang="en-US" sz="2400" dirty="0" err="1">
                <a:solidFill>
                  <a:schemeClr val="bg1"/>
                </a:solidFill>
              </a:rPr>
              <a:t>Hijo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tiene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vida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eterna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pero</a:t>
            </a:r>
            <a:r>
              <a:rPr lang="en-US" altLang="en-US" sz="2400" dirty="0">
                <a:solidFill>
                  <a:schemeClr val="bg1"/>
                </a:solidFill>
              </a:rPr>
              <a:t> el que </a:t>
            </a:r>
            <a:r>
              <a:rPr lang="en-US" altLang="en-US" sz="2400" dirty="0" err="1">
                <a:solidFill>
                  <a:schemeClr val="bg1"/>
                </a:solidFill>
              </a:rPr>
              <a:t>rechace</a:t>
            </a:r>
            <a:r>
              <a:rPr lang="en-US" altLang="en-US" sz="2400" dirty="0">
                <a:solidFill>
                  <a:schemeClr val="bg1"/>
                </a:solidFill>
              </a:rPr>
              <a:t> al </a:t>
            </a:r>
            <a:r>
              <a:rPr lang="en-US" altLang="en-US" sz="2400" dirty="0" err="1">
                <a:solidFill>
                  <a:schemeClr val="bg1"/>
                </a:solidFill>
              </a:rPr>
              <a:t>Hijo</a:t>
            </a:r>
            <a:r>
              <a:rPr lang="en-US" altLang="en-US" sz="2400" dirty="0">
                <a:solidFill>
                  <a:schemeClr val="bg1"/>
                </a:solidFill>
              </a:rPr>
              <a:t> no </a:t>
            </a:r>
            <a:r>
              <a:rPr lang="en-US" altLang="en-US" sz="2400" dirty="0" err="1">
                <a:solidFill>
                  <a:schemeClr val="bg1"/>
                </a:solidFill>
              </a:rPr>
              <a:t>verá</a:t>
            </a:r>
            <a:r>
              <a:rPr lang="en-US" altLang="en-US" sz="2400" dirty="0">
                <a:solidFill>
                  <a:schemeClr val="bg1"/>
                </a:solidFill>
              </a:rPr>
              <a:t> la </a:t>
            </a:r>
            <a:r>
              <a:rPr lang="en-US" altLang="en-US" sz="2400" dirty="0" err="1">
                <a:solidFill>
                  <a:schemeClr val="bg1"/>
                </a:solidFill>
              </a:rPr>
              <a:t>vida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porque</a:t>
            </a:r>
            <a:r>
              <a:rPr lang="en-US" altLang="en-US" sz="2400" dirty="0">
                <a:solidFill>
                  <a:schemeClr val="bg1"/>
                </a:solidFill>
              </a:rPr>
              <a:t> la </a:t>
            </a:r>
            <a:r>
              <a:rPr lang="en-US" altLang="en-US" sz="2400" dirty="0" err="1">
                <a:solidFill>
                  <a:schemeClr val="bg1"/>
                </a:solidFill>
              </a:rPr>
              <a:t>ira</a:t>
            </a:r>
            <a:r>
              <a:rPr lang="en-US" altLang="en-US" sz="2400" dirty="0">
                <a:solidFill>
                  <a:schemeClr val="bg1"/>
                </a:solidFill>
              </a:rPr>
              <a:t> de Dios </a:t>
            </a:r>
            <a:r>
              <a:rPr lang="en-US" altLang="en-US" sz="2400" dirty="0" err="1">
                <a:solidFill>
                  <a:schemeClr val="bg1"/>
                </a:solidFill>
              </a:rPr>
              <a:t>permanece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sobre</a:t>
            </a:r>
            <a:r>
              <a:rPr lang="en-US" altLang="en-US" sz="2400" dirty="0">
                <a:solidFill>
                  <a:schemeClr val="bg1"/>
                </a:solidFill>
              </a:rPr>
              <a:t>». </a:t>
            </a:r>
          </a:p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</a:rPr>
              <a:t>						Juan 3:36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7923A7-D4A9-A14C-83CD-19EB1C529EC7}"/>
              </a:ext>
            </a:extLst>
          </p:cNvPr>
          <p:cNvSpPr txBox="1"/>
          <p:nvPr/>
        </p:nvSpPr>
        <p:spPr>
          <a:xfrm>
            <a:off x="3035300" y="6397625"/>
            <a:ext cx="37766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222" name="TextBox 43">
            <a:extLst>
              <a:ext uri="{FF2B5EF4-FFF2-40B4-BE49-F238E27FC236}">
                <a16:creationId xmlns:a16="http://schemas.microsoft.com/office/drawing/2014/main" id="{FB49090F-7215-AE43-910F-791CA897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397625"/>
            <a:ext cx="201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</a:t>
            </a:r>
            <a:r>
              <a:rPr lang="en-US" altLang="en-US" sz="1400" dirty="0" err="1">
                <a:latin typeface="Montserrat" pitchFamily="2" charset="77"/>
                <a:ea typeface="Open Sans" panose="020B0606030504020204"/>
                <a:cs typeface="Open Sans" panose="020B0606030504020204"/>
              </a:rPr>
              <a:t>página</a:t>
            </a:r>
            <a:r>
              <a:rPr lang="en-US" altLang="en-US" sz="1400" dirty="0">
                <a:latin typeface="Montserrat" pitchFamily="2" charset="77"/>
                <a:ea typeface="Open Sans" panose="020B0606030504020204"/>
                <a:cs typeface="Open Sans" panose="020B0606030504020204"/>
              </a:rPr>
              <a:t> 2</a:t>
            </a:r>
            <a:endParaRPr lang="id-ID" altLang="en-US" sz="4400" dirty="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9223" name="Picture 45">
            <a:extLst>
              <a:ext uri="{FF2B5EF4-FFF2-40B4-BE49-F238E27FC236}">
                <a16:creationId xmlns:a16="http://schemas.microsoft.com/office/drawing/2014/main" id="{9388D244-A247-3747-8FA2-3C2342BC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9">
            <a:extLst>
              <a:ext uri="{FF2B5EF4-FFF2-40B4-BE49-F238E27FC236}">
                <a16:creationId xmlns:a16="http://schemas.microsoft.com/office/drawing/2014/main" id="{BC9B8230-4FB7-614C-B7EA-53D7BDAB3115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944563"/>
            <a:ext cx="3541713" cy="4711700"/>
            <a:chOff x="656823" y="1076619"/>
            <a:chExt cx="2665926" cy="3546896"/>
          </a:xfrm>
        </p:grpSpPr>
        <p:pic>
          <p:nvPicPr>
            <p:cNvPr id="10253" name="Picture 37">
              <a:extLst>
                <a:ext uri="{FF2B5EF4-FFF2-40B4-BE49-F238E27FC236}">
                  <a16:creationId xmlns:a16="http://schemas.microsoft.com/office/drawing/2014/main" id="{51776405-E32E-3745-99BF-3024D0DC4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48" y="1076619"/>
              <a:ext cx="2266682" cy="34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AB4493E-761A-CC40-8DAA-CC04F3E92C2D}"/>
                </a:ext>
              </a:extLst>
            </p:cNvPr>
            <p:cNvSpPr/>
            <p:nvPr/>
          </p:nvSpPr>
          <p:spPr>
            <a:xfrm>
              <a:off x="2614145" y="3753522"/>
              <a:ext cx="708604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25A144-5EC9-1549-932C-1A33CE708B76}"/>
                </a:ext>
              </a:extLst>
            </p:cNvPr>
            <p:cNvSpPr/>
            <p:nvPr/>
          </p:nvSpPr>
          <p:spPr>
            <a:xfrm>
              <a:off x="656823" y="3702134"/>
              <a:ext cx="837658" cy="86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DFFC2C-ECC7-F847-AE9F-F97637C7F3F6}"/>
              </a:ext>
            </a:extLst>
          </p:cNvPr>
          <p:cNvSpPr/>
          <p:nvPr/>
        </p:nvSpPr>
        <p:spPr>
          <a:xfrm>
            <a:off x="3297238" y="596900"/>
            <a:ext cx="5197475" cy="56642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901700" dist="38100" dir="5400000" algn="t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«</a:t>
            </a:r>
            <a:r>
              <a:rPr lang="en-US" sz="2400" dirty="0" err="1">
                <a:solidFill>
                  <a:schemeClr val="bg1"/>
                </a:solidFill>
              </a:rPr>
              <a:t>Siempre</a:t>
            </a:r>
            <a:r>
              <a:rPr lang="en-US" sz="2400" dirty="0">
                <a:solidFill>
                  <a:schemeClr val="bg1"/>
                </a:solidFill>
              </a:rPr>
              <a:t> he </a:t>
            </a:r>
            <a:r>
              <a:rPr lang="en-US" sz="2400" dirty="0" err="1">
                <a:solidFill>
                  <a:schemeClr val="bg1"/>
                </a:solidFill>
              </a:rPr>
              <a:t>dicho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sabes</a:t>
            </a:r>
            <a:r>
              <a:rPr lang="en-US" sz="2400" dirty="0">
                <a:solidFill>
                  <a:schemeClr val="bg1"/>
                </a:solidFill>
              </a:rPr>
              <a:t>, que no </a:t>
            </a:r>
            <a:r>
              <a:rPr lang="en-US" sz="2400" dirty="0" err="1">
                <a:solidFill>
                  <a:schemeClr val="bg1"/>
                </a:solidFill>
              </a:rPr>
              <a:t>respeto</a:t>
            </a:r>
            <a:r>
              <a:rPr lang="en-US" sz="2400" dirty="0">
                <a:solidFill>
                  <a:schemeClr val="bg1"/>
                </a:solidFill>
              </a:rPr>
              <a:t> a las personas que no </a:t>
            </a:r>
            <a:r>
              <a:rPr lang="en-US" sz="2400" dirty="0" err="1">
                <a:solidFill>
                  <a:schemeClr val="bg1"/>
                </a:solidFill>
              </a:rPr>
              <a:t>hacen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proselitismo</a:t>
            </a:r>
            <a:r>
              <a:rPr lang="en-US" sz="2400" dirty="0">
                <a:solidFill>
                  <a:schemeClr val="bg1"/>
                </a:solidFill>
              </a:rPr>
              <a:t>. No </a:t>
            </a:r>
            <a:r>
              <a:rPr lang="en-US" sz="2400" dirty="0" err="1">
                <a:solidFill>
                  <a:schemeClr val="bg1"/>
                </a:solidFill>
              </a:rPr>
              <a:t>respeto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absoluto</a:t>
            </a:r>
            <a:r>
              <a:rPr lang="en-US" sz="2400" dirty="0">
                <a:solidFill>
                  <a:schemeClr val="bg1"/>
                </a:solidFill>
              </a:rPr>
              <a:t>. Si </a:t>
            </a:r>
            <a:r>
              <a:rPr lang="en-US" sz="2400" dirty="0" err="1">
                <a:solidFill>
                  <a:schemeClr val="bg1"/>
                </a:solidFill>
              </a:rPr>
              <a:t>crees</a:t>
            </a:r>
            <a:r>
              <a:rPr lang="en-US" sz="2400" dirty="0">
                <a:solidFill>
                  <a:schemeClr val="bg1"/>
                </a:solidFill>
              </a:rPr>
              <a:t> que hay un </a:t>
            </a:r>
            <a:r>
              <a:rPr lang="en-US" sz="2400" dirty="0" err="1">
                <a:solidFill>
                  <a:schemeClr val="bg1"/>
                </a:solidFill>
              </a:rPr>
              <a:t>cielo</a:t>
            </a:r>
            <a:r>
              <a:rPr lang="en-US" sz="2400" dirty="0">
                <a:solidFill>
                  <a:schemeClr val="bg1"/>
                </a:solidFill>
              </a:rPr>
              <a:t> y un </a:t>
            </a:r>
            <a:r>
              <a:rPr lang="en-US" sz="2400" dirty="0" err="1">
                <a:solidFill>
                  <a:schemeClr val="bg1"/>
                </a:solidFill>
              </a:rPr>
              <a:t>infierno</a:t>
            </a:r>
            <a:r>
              <a:rPr lang="en-US" sz="2400" dirty="0">
                <a:solidFill>
                  <a:schemeClr val="bg1"/>
                </a:solidFill>
              </a:rPr>
              <a:t>, y la </a:t>
            </a:r>
            <a:r>
              <a:rPr lang="en-US" sz="2400" dirty="0" err="1">
                <a:solidFill>
                  <a:schemeClr val="bg1"/>
                </a:solidFill>
              </a:rPr>
              <a:t>gente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podría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ir</a:t>
            </a:r>
            <a:r>
              <a:rPr lang="en-US" sz="2400" dirty="0">
                <a:solidFill>
                  <a:schemeClr val="bg1"/>
                </a:solidFill>
              </a:rPr>
              <a:t> al </a:t>
            </a:r>
            <a:r>
              <a:rPr lang="en-US" sz="2400" dirty="0" err="1">
                <a:solidFill>
                  <a:schemeClr val="bg1"/>
                </a:solidFill>
              </a:rPr>
              <a:t>infierno</a:t>
            </a:r>
            <a:r>
              <a:rPr lang="en-US" sz="2400" dirty="0">
                <a:solidFill>
                  <a:schemeClr val="bg1"/>
                </a:solidFill>
              </a:rPr>
              <a:t> o no </a:t>
            </a:r>
            <a:r>
              <a:rPr lang="en-US" sz="2400" dirty="0" err="1">
                <a:solidFill>
                  <a:schemeClr val="bg1"/>
                </a:solidFill>
              </a:rPr>
              <a:t>conseguir</a:t>
            </a:r>
            <a:r>
              <a:rPr lang="en-US" sz="2400" dirty="0">
                <a:solidFill>
                  <a:schemeClr val="bg1"/>
                </a:solidFill>
              </a:rPr>
              <a:t> la </a:t>
            </a:r>
            <a:r>
              <a:rPr lang="en-US" sz="2400" dirty="0" err="1">
                <a:solidFill>
                  <a:schemeClr val="bg1"/>
                </a:solidFill>
              </a:rPr>
              <a:t>vida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eterna</a:t>
            </a:r>
            <a:r>
              <a:rPr lang="en-US" sz="2400" dirty="0">
                <a:solidFill>
                  <a:schemeClr val="bg1"/>
                </a:solidFill>
              </a:rPr>
              <a:t> o lo que sea, y </a:t>
            </a:r>
            <a:r>
              <a:rPr lang="en-US" sz="2400" dirty="0" err="1">
                <a:solidFill>
                  <a:schemeClr val="bg1"/>
                </a:solidFill>
              </a:rPr>
              <a:t>crees</a:t>
            </a:r>
            <a:r>
              <a:rPr lang="en-US" sz="2400" dirty="0">
                <a:solidFill>
                  <a:schemeClr val="bg1"/>
                </a:solidFill>
              </a:rPr>
              <a:t> que no vale la </a:t>
            </a:r>
            <a:r>
              <a:rPr lang="en-US" sz="2400" dirty="0" err="1">
                <a:solidFill>
                  <a:schemeClr val="bg1"/>
                </a:solidFill>
              </a:rPr>
              <a:t>pena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decírselo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porque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sería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socialmente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incómodo</a:t>
            </a:r>
            <a:r>
              <a:rPr lang="en-US" sz="2400" dirty="0">
                <a:solidFill>
                  <a:schemeClr val="bg1"/>
                </a:solidFill>
              </a:rPr>
              <a:t>... ¿</a:t>
            </a:r>
            <a:r>
              <a:rPr lang="en-US" sz="2400" dirty="0" err="1">
                <a:solidFill>
                  <a:schemeClr val="bg1"/>
                </a:solidFill>
              </a:rPr>
              <a:t>cuánto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tienes</a:t>
            </a:r>
            <a:r>
              <a:rPr lang="en-US" sz="2400" dirty="0">
                <a:solidFill>
                  <a:schemeClr val="bg1"/>
                </a:solidFill>
              </a:rPr>
              <a:t> que </a:t>
            </a:r>
            <a:r>
              <a:rPr lang="en-US" sz="2400" dirty="0" err="1">
                <a:solidFill>
                  <a:schemeClr val="bg1"/>
                </a:solidFill>
              </a:rPr>
              <a:t>odiar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alguien</a:t>
            </a:r>
            <a:r>
              <a:rPr lang="en-US" sz="2400" dirty="0">
                <a:solidFill>
                  <a:schemeClr val="bg1"/>
                </a:solidFill>
              </a:rPr>
              <a:t> para no </a:t>
            </a:r>
            <a:r>
              <a:rPr lang="en-US" sz="2400" dirty="0" err="1">
                <a:solidFill>
                  <a:schemeClr val="bg1"/>
                </a:solidFill>
              </a:rPr>
              <a:t>hacer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proselitismo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244" name="TextBox 7">
            <a:extLst>
              <a:ext uri="{FF2B5EF4-FFF2-40B4-BE49-F238E27FC236}">
                <a16:creationId xmlns:a16="http://schemas.microsoft.com/office/drawing/2014/main" id="{EA0AAE32-8A37-B44E-B5C9-0CD9BF7A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38213"/>
            <a:ext cx="50609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 b="1">
                <a:solidFill>
                  <a:schemeClr val="bg1"/>
                </a:solidFill>
              </a:rPr>
              <a:t>Ateo Penn Jillette</a:t>
            </a:r>
            <a:endParaRPr lang="id-ID" altLang="en-US" sz="4000" b="1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A21699-39E1-704F-9664-C3A42CF3B472}"/>
              </a:ext>
            </a:extLst>
          </p:cNvPr>
          <p:cNvCxnSpPr>
            <a:cxnSpLocks/>
          </p:cNvCxnSpPr>
          <p:nvPr/>
        </p:nvCxnSpPr>
        <p:spPr>
          <a:xfrm flipH="1">
            <a:off x="5588000" y="1712913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Rectangle 10">
            <a:extLst>
              <a:ext uri="{FF2B5EF4-FFF2-40B4-BE49-F238E27FC236}">
                <a16:creationId xmlns:a16="http://schemas.microsoft.com/office/drawing/2014/main" id="{3F41ACD5-4FD1-A048-AB87-43F7AD16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865438"/>
            <a:ext cx="30114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8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B2EC15-8575-054D-A9CE-2DC67B6258E1}"/>
              </a:ext>
            </a:extLst>
          </p:cNvPr>
          <p:cNvCxnSpPr>
            <a:cxnSpLocks/>
          </p:cNvCxnSpPr>
          <p:nvPr/>
        </p:nvCxnSpPr>
        <p:spPr>
          <a:xfrm>
            <a:off x="3606800" y="2357438"/>
            <a:ext cx="4462463" cy="22225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A098F04-B85D-D649-BA85-40264F5E264F}"/>
              </a:ext>
            </a:extLst>
          </p:cNvPr>
          <p:cNvCxnSpPr/>
          <p:nvPr/>
        </p:nvCxnSpPr>
        <p:spPr>
          <a:xfrm>
            <a:off x="3606800" y="4338638"/>
            <a:ext cx="4462463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D18FA4E-0DCB-C948-9500-2B27135F1EE0}"/>
              </a:ext>
            </a:extLst>
          </p:cNvPr>
          <p:cNvSpPr txBox="1"/>
          <p:nvPr/>
        </p:nvSpPr>
        <p:spPr>
          <a:xfrm>
            <a:off x="3314700" y="6475413"/>
            <a:ext cx="3695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>
                <a:latin typeface="Montserrat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www.declarethegospel.com</a:t>
            </a:r>
            <a:endParaRPr lang="id-ID" sz="1400" spc="300" dirty="0">
              <a:latin typeface="Montserrat" panose="000005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50" name="TextBox 44">
            <a:extLst>
              <a:ext uri="{FF2B5EF4-FFF2-40B4-BE49-F238E27FC236}">
                <a16:creationId xmlns:a16="http://schemas.microsoft.com/office/drawing/2014/main" id="{2C8FD9D8-DA06-7B45-80EC-BBD5FF63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435725"/>
            <a:ext cx="180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Montserrat" pitchFamily="2" charset="77"/>
                <a:ea typeface="Open Sans" panose="020B0606030504020204"/>
                <a:cs typeface="Open Sans" panose="020B0606030504020204"/>
              </a:rPr>
              <a:t>Folleto página 3</a:t>
            </a:r>
            <a:endParaRPr lang="id-ID" altLang="en-US" sz="4400">
              <a:latin typeface="Montserrat" pitchFamily="2" charset="77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0251" name="Picture 46">
            <a:extLst>
              <a:ext uri="{FF2B5EF4-FFF2-40B4-BE49-F238E27FC236}">
                <a16:creationId xmlns:a16="http://schemas.microsoft.com/office/drawing/2014/main" id="{D840EB34-9DA3-9E4F-A390-751038F8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983288"/>
            <a:ext cx="147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Picture 1">
            <a:extLst>
              <a:ext uri="{FF2B5EF4-FFF2-40B4-BE49-F238E27FC236}">
                <a16:creationId xmlns:a16="http://schemas.microsoft.com/office/drawing/2014/main" id="{18AC6D05-8741-F448-B0D7-2F6EDB21FD17}"/>
              </a:ext>
            </a:extLst>
          </p:cNvPr>
          <p:cNvSpPr>
            <a:spLocks noChangeAspect="1"/>
          </p:cNvSpPr>
          <p:nvPr/>
        </p:nvSpPr>
        <p:spPr bwMode="auto">
          <a:xfrm>
            <a:off x="6670675" y="5372100"/>
            <a:ext cx="10683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en-US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64AB0803-63A9-FA4C-BD43-637E8DF347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943" y="5372870"/>
            <a:ext cx="1068871" cy="8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</p:sld>
</file>

<file path=ppt/theme/theme1.xml><?xml version="1.0" encoding="utf-8"?>
<a:theme xmlns:a="http://schemas.openxmlformats.org/drawingml/2006/main" name="Office Theme">
  <a:themeElements>
    <a:clrScheme name="eargo new 14">
      <a:dk1>
        <a:srgbClr val="181717"/>
      </a:dk1>
      <a:lt1>
        <a:srgbClr val="FFFFFF"/>
      </a:lt1>
      <a:dk2>
        <a:srgbClr val="181717"/>
      </a:dk2>
      <a:lt2>
        <a:srgbClr val="E7E6E6"/>
      </a:lt2>
      <a:accent1>
        <a:srgbClr val="F7001E"/>
      </a:accent1>
      <a:accent2>
        <a:srgbClr val="A8DC23"/>
      </a:accent2>
      <a:accent3>
        <a:srgbClr val="00ABAF"/>
      </a:accent3>
      <a:accent4>
        <a:srgbClr val="FACC00"/>
      </a:accent4>
      <a:accent5>
        <a:srgbClr val="FB5F00"/>
      </a:accent5>
      <a:accent6>
        <a:srgbClr val="00243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2633</Words>
  <Application>Microsoft Office PowerPoint</Application>
  <PresentationFormat>On-screen Show (4:3)</PresentationFormat>
  <Paragraphs>562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Montserrat</vt:lpstr>
      <vt:lpstr>Arial</vt:lpstr>
      <vt:lpstr>Calibri</vt:lpstr>
      <vt:lpstr>Segoe UI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MataSatwa</dc:creator>
  <cp:keywords/>
  <dc:description/>
  <cp:lastModifiedBy>Jim Halstead</cp:lastModifiedBy>
  <cp:revision>74</cp:revision>
  <cp:lastPrinted>2019-02-20T16:41:25Z</cp:lastPrinted>
  <dcterms:created xsi:type="dcterms:W3CDTF">2019-02-13T07:44:39Z</dcterms:created>
  <dcterms:modified xsi:type="dcterms:W3CDTF">2019-07-12T14:43:16Z</dcterms:modified>
  <cp:category/>
</cp:coreProperties>
</file>